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sldIdLst>
    <p:sldId id="256" r:id="rId5"/>
    <p:sldId id="257" r:id="rId6"/>
    <p:sldId id="260" r:id="rId7"/>
    <p:sldId id="258" r:id="rId8"/>
    <p:sldId id="263" r:id="rId9"/>
    <p:sldId id="259" r:id="rId10"/>
    <p:sldId id="261" r:id="rId11"/>
    <p:sldId id="262" r:id="rId12"/>
    <p:sldId id="264" r:id="rId13"/>
    <p:sldId id="265" r:id="rId14"/>
    <p:sldId id="26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yllt Adair" userId="45c0dc98-0ca6-4102-91c7-ee540789c018" providerId="ADAL" clId="{909B627B-DE63-4F40-A8AF-148300FDC2C6}"/>
    <pc:docChg chg="custSel modSld">
      <pc:chgData name="Esyllt Adair" userId="45c0dc98-0ca6-4102-91c7-ee540789c018" providerId="ADAL" clId="{909B627B-DE63-4F40-A8AF-148300FDC2C6}" dt="2022-05-05T14:51:18.621" v="225" actId="20577"/>
      <pc:docMkLst>
        <pc:docMk/>
      </pc:docMkLst>
      <pc:sldChg chg="delSp mod">
        <pc:chgData name="Esyllt Adair" userId="45c0dc98-0ca6-4102-91c7-ee540789c018" providerId="ADAL" clId="{909B627B-DE63-4F40-A8AF-148300FDC2C6}" dt="2022-05-05T14:37:57.429" v="0" actId="478"/>
        <pc:sldMkLst>
          <pc:docMk/>
          <pc:sldMk cId="229922134" sldId="256"/>
        </pc:sldMkLst>
        <pc:spChg chg="del">
          <ac:chgData name="Esyllt Adair" userId="45c0dc98-0ca6-4102-91c7-ee540789c018" providerId="ADAL" clId="{909B627B-DE63-4F40-A8AF-148300FDC2C6}" dt="2022-05-05T14:37:57.429" v="0" actId="478"/>
          <ac:spMkLst>
            <pc:docMk/>
            <pc:sldMk cId="229922134" sldId="256"/>
            <ac:spMk id="3" creationId="{536A8358-CC95-4C50-856C-826B774B41B6}"/>
          </ac:spMkLst>
        </pc:spChg>
      </pc:sldChg>
      <pc:sldChg chg="modSp mod">
        <pc:chgData name="Esyllt Adair" userId="45c0dc98-0ca6-4102-91c7-ee540789c018" providerId="ADAL" clId="{909B627B-DE63-4F40-A8AF-148300FDC2C6}" dt="2022-05-05T14:39:13.467" v="73" actId="6549"/>
        <pc:sldMkLst>
          <pc:docMk/>
          <pc:sldMk cId="2972012725" sldId="257"/>
        </pc:sldMkLst>
        <pc:spChg chg="mod">
          <ac:chgData name="Esyllt Adair" userId="45c0dc98-0ca6-4102-91c7-ee540789c018" providerId="ADAL" clId="{909B627B-DE63-4F40-A8AF-148300FDC2C6}" dt="2022-05-05T14:39:13.467" v="73" actId="6549"/>
          <ac:spMkLst>
            <pc:docMk/>
            <pc:sldMk cId="2972012725" sldId="257"/>
            <ac:spMk id="3" creationId="{30FCA615-4C27-49D6-A0D0-029CFC195BB4}"/>
          </ac:spMkLst>
        </pc:spChg>
      </pc:sldChg>
      <pc:sldChg chg="modSp mod">
        <pc:chgData name="Esyllt Adair" userId="45c0dc98-0ca6-4102-91c7-ee540789c018" providerId="ADAL" clId="{909B627B-DE63-4F40-A8AF-148300FDC2C6}" dt="2022-05-05T14:42:25.929" v="111" actId="20577"/>
        <pc:sldMkLst>
          <pc:docMk/>
          <pc:sldMk cId="3552273042" sldId="260"/>
        </pc:sldMkLst>
        <pc:spChg chg="mod">
          <ac:chgData name="Esyllt Adair" userId="45c0dc98-0ca6-4102-91c7-ee540789c018" providerId="ADAL" clId="{909B627B-DE63-4F40-A8AF-148300FDC2C6}" dt="2022-05-05T14:42:25.929" v="111" actId="20577"/>
          <ac:spMkLst>
            <pc:docMk/>
            <pc:sldMk cId="3552273042" sldId="260"/>
            <ac:spMk id="3" creationId="{E0F6EA4C-32CC-45BC-A286-0E79022E0F27}"/>
          </ac:spMkLst>
        </pc:spChg>
      </pc:sldChg>
      <pc:sldChg chg="modSp mod">
        <pc:chgData name="Esyllt Adair" userId="45c0dc98-0ca6-4102-91c7-ee540789c018" providerId="ADAL" clId="{909B627B-DE63-4F40-A8AF-148300FDC2C6}" dt="2022-05-05T14:47:49.552" v="182" actId="20577"/>
        <pc:sldMkLst>
          <pc:docMk/>
          <pc:sldMk cId="3456555863" sldId="262"/>
        </pc:sldMkLst>
        <pc:spChg chg="mod">
          <ac:chgData name="Esyllt Adair" userId="45c0dc98-0ca6-4102-91c7-ee540789c018" providerId="ADAL" clId="{909B627B-DE63-4F40-A8AF-148300FDC2C6}" dt="2022-05-05T14:47:49.552" v="182" actId="20577"/>
          <ac:spMkLst>
            <pc:docMk/>
            <pc:sldMk cId="3456555863" sldId="262"/>
            <ac:spMk id="3" creationId="{3D6D5CBC-99F7-4502-9ABE-CE4C9CC3A36C}"/>
          </ac:spMkLst>
        </pc:spChg>
      </pc:sldChg>
      <pc:sldChg chg="modSp mod">
        <pc:chgData name="Esyllt Adair" userId="45c0dc98-0ca6-4102-91c7-ee540789c018" providerId="ADAL" clId="{909B627B-DE63-4F40-A8AF-148300FDC2C6}" dt="2022-05-05T14:43:45.723" v="117" actId="20577"/>
        <pc:sldMkLst>
          <pc:docMk/>
          <pc:sldMk cId="2335750729" sldId="263"/>
        </pc:sldMkLst>
        <pc:spChg chg="mod">
          <ac:chgData name="Esyllt Adair" userId="45c0dc98-0ca6-4102-91c7-ee540789c018" providerId="ADAL" clId="{909B627B-DE63-4F40-A8AF-148300FDC2C6}" dt="2022-05-05T14:43:45.723" v="117" actId="20577"/>
          <ac:spMkLst>
            <pc:docMk/>
            <pc:sldMk cId="2335750729" sldId="263"/>
            <ac:spMk id="3" creationId="{0239EFFB-FB50-4B38-B6FF-07E04259845D}"/>
          </ac:spMkLst>
        </pc:spChg>
      </pc:sldChg>
      <pc:sldChg chg="modSp mod">
        <pc:chgData name="Esyllt Adair" userId="45c0dc98-0ca6-4102-91c7-ee540789c018" providerId="ADAL" clId="{909B627B-DE63-4F40-A8AF-148300FDC2C6}" dt="2022-05-05T14:49:00.576" v="202" actId="20577"/>
        <pc:sldMkLst>
          <pc:docMk/>
          <pc:sldMk cId="3306286492" sldId="264"/>
        </pc:sldMkLst>
        <pc:spChg chg="mod">
          <ac:chgData name="Esyllt Adair" userId="45c0dc98-0ca6-4102-91c7-ee540789c018" providerId="ADAL" clId="{909B627B-DE63-4F40-A8AF-148300FDC2C6}" dt="2022-05-05T14:49:00.576" v="202" actId="20577"/>
          <ac:spMkLst>
            <pc:docMk/>
            <pc:sldMk cId="3306286492" sldId="264"/>
            <ac:spMk id="3" creationId="{8C0119AB-44E9-4E5C-94C2-E55E0DDDB612}"/>
          </ac:spMkLst>
        </pc:spChg>
      </pc:sldChg>
      <pc:sldChg chg="modSp mod">
        <pc:chgData name="Esyllt Adair" userId="45c0dc98-0ca6-4102-91c7-ee540789c018" providerId="ADAL" clId="{909B627B-DE63-4F40-A8AF-148300FDC2C6}" dt="2022-05-05T14:49:38.544" v="208" actId="20577"/>
        <pc:sldMkLst>
          <pc:docMk/>
          <pc:sldMk cId="913302548" sldId="265"/>
        </pc:sldMkLst>
        <pc:spChg chg="mod">
          <ac:chgData name="Esyllt Adair" userId="45c0dc98-0ca6-4102-91c7-ee540789c018" providerId="ADAL" clId="{909B627B-DE63-4F40-A8AF-148300FDC2C6}" dt="2022-05-05T14:49:38.544" v="208" actId="20577"/>
          <ac:spMkLst>
            <pc:docMk/>
            <pc:sldMk cId="913302548" sldId="265"/>
            <ac:spMk id="3" creationId="{CF9AEBEC-58F5-4A14-A772-14E40D5EFA3E}"/>
          </ac:spMkLst>
        </pc:spChg>
      </pc:sldChg>
      <pc:sldChg chg="modSp mod">
        <pc:chgData name="Esyllt Adair" userId="45c0dc98-0ca6-4102-91c7-ee540789c018" providerId="ADAL" clId="{909B627B-DE63-4F40-A8AF-148300FDC2C6}" dt="2022-05-05T14:51:18.621" v="225" actId="20577"/>
        <pc:sldMkLst>
          <pc:docMk/>
          <pc:sldMk cId="4051811003" sldId="266"/>
        </pc:sldMkLst>
        <pc:spChg chg="mod">
          <ac:chgData name="Esyllt Adair" userId="45c0dc98-0ca6-4102-91c7-ee540789c018" providerId="ADAL" clId="{909B627B-DE63-4F40-A8AF-148300FDC2C6}" dt="2022-05-05T14:51:18.621" v="225" actId="20577"/>
          <ac:spMkLst>
            <pc:docMk/>
            <pc:sldMk cId="4051811003" sldId="266"/>
            <ac:spMk id="3" creationId="{116BFA1D-15DD-4277-BCBF-616AC4FDA539}"/>
          </ac:spMkLst>
        </pc:spChg>
      </pc:sldChg>
    </pc:docChg>
  </pc:docChgLst>
  <pc:docChgLst>
    <pc:chgData name="Philip Jones" userId="ad4c40c7-56c8-40d5-9091-8096f4614a46" providerId="ADAL" clId="{4917FC73-E473-44D7-93A0-083B847AC370}"/>
    <pc:docChg chg="undo custSel modSld">
      <pc:chgData name="Philip Jones" userId="ad4c40c7-56c8-40d5-9091-8096f4614a46" providerId="ADAL" clId="{4917FC73-E473-44D7-93A0-083B847AC370}" dt="2022-05-04T08:55:39.553" v="103" actId="14100"/>
      <pc:docMkLst>
        <pc:docMk/>
      </pc:docMkLst>
      <pc:sldChg chg="modSp mod">
        <pc:chgData name="Philip Jones" userId="ad4c40c7-56c8-40d5-9091-8096f4614a46" providerId="ADAL" clId="{4917FC73-E473-44D7-93A0-083B847AC370}" dt="2022-05-04T08:42:56.115" v="58" actId="20577"/>
        <pc:sldMkLst>
          <pc:docMk/>
          <pc:sldMk cId="2972012725" sldId="257"/>
        </pc:sldMkLst>
        <pc:spChg chg="mod">
          <ac:chgData name="Philip Jones" userId="ad4c40c7-56c8-40d5-9091-8096f4614a46" providerId="ADAL" clId="{4917FC73-E473-44D7-93A0-083B847AC370}" dt="2022-05-04T08:42:56.115" v="58" actId="20577"/>
          <ac:spMkLst>
            <pc:docMk/>
            <pc:sldMk cId="2972012725" sldId="257"/>
            <ac:spMk id="3" creationId="{30FCA615-4C27-49D6-A0D0-029CFC195BB4}"/>
          </ac:spMkLst>
        </pc:spChg>
      </pc:sldChg>
      <pc:sldChg chg="addSp delSp modSp mod">
        <pc:chgData name="Philip Jones" userId="ad4c40c7-56c8-40d5-9091-8096f4614a46" providerId="ADAL" clId="{4917FC73-E473-44D7-93A0-083B847AC370}" dt="2022-05-04T08:44:54.575" v="69" actId="478"/>
        <pc:sldMkLst>
          <pc:docMk/>
          <pc:sldMk cId="1168104339" sldId="258"/>
        </pc:sldMkLst>
        <pc:spChg chg="mod">
          <ac:chgData name="Philip Jones" userId="ad4c40c7-56c8-40d5-9091-8096f4614a46" providerId="ADAL" clId="{4917FC73-E473-44D7-93A0-083B847AC370}" dt="2022-05-04T08:43:15.709" v="59" actId="20577"/>
          <ac:spMkLst>
            <pc:docMk/>
            <pc:sldMk cId="1168104339" sldId="258"/>
            <ac:spMk id="3" creationId="{B44A8257-DDCF-4662-93C5-D7E7FECADC9D}"/>
          </ac:spMkLst>
        </pc:spChg>
        <pc:picChg chg="del">
          <ac:chgData name="Philip Jones" userId="ad4c40c7-56c8-40d5-9091-8096f4614a46" providerId="ADAL" clId="{4917FC73-E473-44D7-93A0-083B847AC370}" dt="2022-05-04T08:44:54.575" v="69" actId="478"/>
          <ac:picMkLst>
            <pc:docMk/>
            <pc:sldMk cId="1168104339" sldId="258"/>
            <ac:picMk id="5" creationId="{911E9F1F-A9CC-4050-9AE9-B5FFC3E151A4}"/>
          </ac:picMkLst>
        </pc:picChg>
        <pc:picChg chg="add mod">
          <ac:chgData name="Philip Jones" userId="ad4c40c7-56c8-40d5-9091-8096f4614a46" providerId="ADAL" clId="{4917FC73-E473-44D7-93A0-083B847AC370}" dt="2022-05-04T08:44:52.268" v="68"/>
          <ac:picMkLst>
            <pc:docMk/>
            <pc:sldMk cId="1168104339" sldId="258"/>
            <ac:picMk id="7" creationId="{F7B744F3-FB9A-5AAE-0A0C-6FFF2FD8D94A}"/>
          </ac:picMkLst>
        </pc:picChg>
      </pc:sldChg>
      <pc:sldChg chg="addSp delSp modSp mod">
        <pc:chgData name="Philip Jones" userId="ad4c40c7-56c8-40d5-9091-8096f4614a46" providerId="ADAL" clId="{4917FC73-E473-44D7-93A0-083B847AC370}" dt="2022-05-04T08:55:39.553" v="103" actId="14100"/>
        <pc:sldMkLst>
          <pc:docMk/>
          <pc:sldMk cId="2779893262" sldId="261"/>
        </pc:sldMkLst>
        <pc:spChg chg="mod">
          <ac:chgData name="Philip Jones" userId="ad4c40c7-56c8-40d5-9091-8096f4614a46" providerId="ADAL" clId="{4917FC73-E473-44D7-93A0-083B847AC370}" dt="2022-05-04T08:55:34.813" v="102" actId="20577"/>
          <ac:spMkLst>
            <pc:docMk/>
            <pc:sldMk cId="2779893262" sldId="261"/>
            <ac:spMk id="12" creationId="{D06FD180-BB85-427D-92B4-D55B95D81AF4}"/>
          </ac:spMkLst>
        </pc:spChg>
        <pc:picChg chg="mod">
          <ac:chgData name="Philip Jones" userId="ad4c40c7-56c8-40d5-9091-8096f4614a46" providerId="ADAL" clId="{4917FC73-E473-44D7-93A0-083B847AC370}" dt="2022-05-04T08:55:39.553" v="103" actId="14100"/>
          <ac:picMkLst>
            <pc:docMk/>
            <pc:sldMk cId="2779893262" sldId="261"/>
            <ac:picMk id="4" creationId="{B70332B3-B2E9-459F-AED1-BED04C8B8CE5}"/>
          </ac:picMkLst>
        </pc:picChg>
        <pc:picChg chg="del">
          <ac:chgData name="Philip Jones" userId="ad4c40c7-56c8-40d5-9091-8096f4614a46" providerId="ADAL" clId="{4917FC73-E473-44D7-93A0-083B847AC370}" dt="2022-05-04T08:54:31.238" v="79" actId="478"/>
          <ac:picMkLst>
            <pc:docMk/>
            <pc:sldMk cId="2779893262" sldId="261"/>
            <ac:picMk id="6" creationId="{4A792581-1C3A-472D-939F-6C66E15F4AB9}"/>
          </ac:picMkLst>
        </pc:picChg>
        <pc:picChg chg="add mod">
          <ac:chgData name="Philip Jones" userId="ad4c40c7-56c8-40d5-9091-8096f4614a46" providerId="ADAL" clId="{4917FC73-E473-44D7-93A0-083B847AC370}" dt="2022-05-04T08:54:53.488" v="84" actId="1076"/>
          <ac:picMkLst>
            <pc:docMk/>
            <pc:sldMk cId="2779893262" sldId="261"/>
            <ac:picMk id="1026" creationId="{97FD6A47-E7DE-BCC8-97C1-C6015F595C09}"/>
          </ac:picMkLst>
        </pc:picChg>
      </pc:sldChg>
      <pc:sldChg chg="modSp mod">
        <pc:chgData name="Philip Jones" userId="ad4c40c7-56c8-40d5-9091-8096f4614a46" providerId="ADAL" clId="{4917FC73-E473-44D7-93A0-083B847AC370}" dt="2022-05-04T08:45:35.486" v="78" actId="20577"/>
        <pc:sldMkLst>
          <pc:docMk/>
          <pc:sldMk cId="2335750729" sldId="263"/>
        </pc:sldMkLst>
        <pc:spChg chg="mod">
          <ac:chgData name="Philip Jones" userId="ad4c40c7-56c8-40d5-9091-8096f4614a46" providerId="ADAL" clId="{4917FC73-E473-44D7-93A0-083B847AC370}" dt="2022-05-04T08:45:35.486" v="78" actId="20577"/>
          <ac:spMkLst>
            <pc:docMk/>
            <pc:sldMk cId="2335750729" sldId="263"/>
            <ac:spMk id="3" creationId="{0239EFFB-FB50-4B38-B6FF-07E04259845D}"/>
          </ac:spMkLst>
        </pc:spChg>
        <pc:picChg chg="mod">
          <ac:chgData name="Philip Jones" userId="ad4c40c7-56c8-40d5-9091-8096f4614a46" providerId="ADAL" clId="{4917FC73-E473-44D7-93A0-083B847AC370}" dt="2022-05-04T08:44:40.582" v="67" actId="14100"/>
          <ac:picMkLst>
            <pc:docMk/>
            <pc:sldMk cId="2335750729" sldId="263"/>
            <ac:picMk id="5" creationId="{A3E32E8F-5EF0-44D4-BC18-B5B8CA20C6F3}"/>
          </ac:picMkLst>
        </pc:picChg>
      </pc:sldChg>
    </pc:docChg>
  </pc:docChgLst>
  <pc:docChgLst>
    <pc:chgData name="Aled Roberts" userId="8d50d0b8-ac68-4e11-8bd4-550eb672bffc" providerId="ADAL" clId="{DB115670-08DD-4368-A8A8-44C32134F115}"/>
    <pc:docChg chg="custSel modSld">
      <pc:chgData name="Aled Roberts" userId="8d50d0b8-ac68-4e11-8bd4-550eb672bffc" providerId="ADAL" clId="{DB115670-08DD-4368-A8A8-44C32134F115}" dt="2022-05-04T14:43:46.394" v="510" actId="6549"/>
      <pc:docMkLst>
        <pc:docMk/>
      </pc:docMkLst>
      <pc:sldChg chg="addSp delSp modSp mod">
        <pc:chgData name="Aled Roberts" userId="8d50d0b8-ac68-4e11-8bd4-550eb672bffc" providerId="ADAL" clId="{DB115670-08DD-4368-A8A8-44C32134F115}" dt="2022-05-04T13:35:51.219" v="272" actId="6549"/>
        <pc:sldMkLst>
          <pc:docMk/>
          <pc:sldMk cId="2972012725" sldId="257"/>
        </pc:sldMkLst>
        <pc:spChg chg="mod">
          <ac:chgData name="Aled Roberts" userId="8d50d0b8-ac68-4e11-8bd4-550eb672bffc" providerId="ADAL" clId="{DB115670-08DD-4368-A8A8-44C32134F115}" dt="2022-05-04T13:35:51.219" v="272" actId="6549"/>
          <ac:spMkLst>
            <pc:docMk/>
            <pc:sldMk cId="2972012725" sldId="257"/>
            <ac:spMk id="3" creationId="{30FCA615-4C27-49D6-A0D0-029CFC195BB4}"/>
          </ac:spMkLst>
        </pc:spChg>
        <pc:spChg chg="add del mod">
          <ac:chgData name="Aled Roberts" userId="8d50d0b8-ac68-4e11-8bd4-550eb672bffc" providerId="ADAL" clId="{DB115670-08DD-4368-A8A8-44C32134F115}" dt="2022-05-04T13:33:32.957" v="157" actId="478"/>
          <ac:spMkLst>
            <pc:docMk/>
            <pc:sldMk cId="2972012725" sldId="257"/>
            <ac:spMk id="6" creationId="{6F558D3F-F9DB-8DF4-5DAA-DC53AF2D75FD}"/>
          </ac:spMkLst>
        </pc:spChg>
        <pc:spChg chg="add mod">
          <ac:chgData name="Aled Roberts" userId="8d50d0b8-ac68-4e11-8bd4-550eb672bffc" providerId="ADAL" clId="{DB115670-08DD-4368-A8A8-44C32134F115}" dt="2022-05-04T13:33:57.805" v="159" actId="21"/>
          <ac:spMkLst>
            <pc:docMk/>
            <pc:sldMk cId="2972012725" sldId="257"/>
            <ac:spMk id="7" creationId="{21CE749D-E39A-8D0B-F195-F2730BC1156A}"/>
          </ac:spMkLst>
        </pc:spChg>
        <pc:spChg chg="add del mod">
          <ac:chgData name="Aled Roberts" userId="8d50d0b8-ac68-4e11-8bd4-550eb672bffc" providerId="ADAL" clId="{DB115670-08DD-4368-A8A8-44C32134F115}" dt="2022-05-04T13:35:46.894" v="271" actId="478"/>
          <ac:spMkLst>
            <pc:docMk/>
            <pc:sldMk cId="2972012725" sldId="257"/>
            <ac:spMk id="8" creationId="{44B2A85C-E9E4-E59B-2730-4F3948ACEEA2}"/>
          </ac:spMkLst>
        </pc:spChg>
      </pc:sldChg>
      <pc:sldChg chg="modSp mod">
        <pc:chgData name="Aled Roberts" userId="8d50d0b8-ac68-4e11-8bd4-550eb672bffc" providerId="ADAL" clId="{DB115670-08DD-4368-A8A8-44C32134F115}" dt="2022-05-04T13:36:13.203" v="273" actId="20577"/>
        <pc:sldMkLst>
          <pc:docMk/>
          <pc:sldMk cId="1168104339" sldId="258"/>
        </pc:sldMkLst>
        <pc:spChg chg="mod">
          <ac:chgData name="Aled Roberts" userId="8d50d0b8-ac68-4e11-8bd4-550eb672bffc" providerId="ADAL" clId="{DB115670-08DD-4368-A8A8-44C32134F115}" dt="2022-05-04T13:36:13.203" v="273" actId="20577"/>
          <ac:spMkLst>
            <pc:docMk/>
            <pc:sldMk cId="1168104339" sldId="258"/>
            <ac:spMk id="3" creationId="{B44A8257-DDCF-4662-93C5-D7E7FECADC9D}"/>
          </ac:spMkLst>
        </pc:spChg>
      </pc:sldChg>
      <pc:sldChg chg="addSp delSp modSp mod">
        <pc:chgData name="Aled Roberts" userId="8d50d0b8-ac68-4e11-8bd4-550eb672bffc" providerId="ADAL" clId="{DB115670-08DD-4368-A8A8-44C32134F115}" dt="2022-05-04T14:31:53.488" v="468" actId="20577"/>
        <pc:sldMkLst>
          <pc:docMk/>
          <pc:sldMk cId="2779893262" sldId="261"/>
        </pc:sldMkLst>
        <pc:spChg chg="mod">
          <ac:chgData name="Aled Roberts" userId="8d50d0b8-ac68-4e11-8bd4-550eb672bffc" providerId="ADAL" clId="{DB115670-08DD-4368-A8A8-44C32134F115}" dt="2022-05-04T14:31:53.488" v="468" actId="20577"/>
          <ac:spMkLst>
            <pc:docMk/>
            <pc:sldMk cId="2779893262" sldId="261"/>
            <ac:spMk id="2" creationId="{F81581BA-B910-466C-AB42-936EA3A9B28D}"/>
          </ac:spMkLst>
        </pc:spChg>
        <pc:picChg chg="add mod">
          <ac:chgData name="Aled Roberts" userId="8d50d0b8-ac68-4e11-8bd4-550eb672bffc" providerId="ADAL" clId="{DB115670-08DD-4368-A8A8-44C32134F115}" dt="2022-05-04T14:31:30.761" v="461"/>
          <ac:picMkLst>
            <pc:docMk/>
            <pc:sldMk cId="2779893262" sldId="261"/>
            <ac:picMk id="9" creationId="{283B40C8-C70B-45BE-7CBC-408AD9EC515B}"/>
          </ac:picMkLst>
        </pc:picChg>
        <pc:picChg chg="add mod">
          <ac:chgData name="Aled Roberts" userId="8d50d0b8-ac68-4e11-8bd4-550eb672bffc" providerId="ADAL" clId="{DB115670-08DD-4368-A8A8-44C32134F115}" dt="2022-05-04T14:31:47.655" v="467" actId="14100"/>
          <ac:picMkLst>
            <pc:docMk/>
            <pc:sldMk cId="2779893262" sldId="261"/>
            <ac:picMk id="10" creationId="{4E8DA5ED-F00E-EA0E-7820-2B73F182F691}"/>
          </ac:picMkLst>
        </pc:picChg>
        <pc:picChg chg="add del">
          <ac:chgData name="Aled Roberts" userId="8d50d0b8-ac68-4e11-8bd4-550eb672bffc" providerId="ADAL" clId="{DB115670-08DD-4368-A8A8-44C32134F115}" dt="2022-05-04T14:31:44.447" v="466" actId="478"/>
          <ac:picMkLst>
            <pc:docMk/>
            <pc:sldMk cId="2779893262" sldId="261"/>
            <ac:picMk id="1026" creationId="{97FD6A47-E7DE-BCC8-97C1-C6015F595C09}"/>
          </ac:picMkLst>
        </pc:picChg>
      </pc:sldChg>
      <pc:sldChg chg="modSp mod">
        <pc:chgData name="Aled Roberts" userId="8d50d0b8-ac68-4e11-8bd4-550eb672bffc" providerId="ADAL" clId="{DB115670-08DD-4368-A8A8-44C32134F115}" dt="2022-05-04T13:36:31.924" v="274" actId="20577"/>
        <pc:sldMkLst>
          <pc:docMk/>
          <pc:sldMk cId="3456555863" sldId="262"/>
        </pc:sldMkLst>
        <pc:spChg chg="mod">
          <ac:chgData name="Aled Roberts" userId="8d50d0b8-ac68-4e11-8bd4-550eb672bffc" providerId="ADAL" clId="{DB115670-08DD-4368-A8A8-44C32134F115}" dt="2022-05-04T13:36:31.924" v="274" actId="20577"/>
          <ac:spMkLst>
            <pc:docMk/>
            <pc:sldMk cId="3456555863" sldId="262"/>
            <ac:spMk id="3" creationId="{3D6D5CBC-99F7-4502-9ABE-CE4C9CC3A36C}"/>
          </ac:spMkLst>
        </pc:spChg>
      </pc:sldChg>
      <pc:sldChg chg="addSp delSp modSp mod">
        <pc:chgData name="Aled Roberts" userId="8d50d0b8-ac68-4e11-8bd4-550eb672bffc" providerId="ADAL" clId="{DB115670-08DD-4368-A8A8-44C32134F115}" dt="2022-05-04T14:43:46.394" v="510" actId="6549"/>
        <pc:sldMkLst>
          <pc:docMk/>
          <pc:sldMk cId="2335750729" sldId="263"/>
        </pc:sldMkLst>
        <pc:spChg chg="mod">
          <ac:chgData name="Aled Roberts" userId="8d50d0b8-ac68-4e11-8bd4-550eb672bffc" providerId="ADAL" clId="{DB115670-08DD-4368-A8A8-44C32134F115}" dt="2022-05-04T14:43:46.394" v="510" actId="6549"/>
          <ac:spMkLst>
            <pc:docMk/>
            <pc:sldMk cId="2335750729" sldId="263"/>
            <ac:spMk id="3" creationId="{0239EFFB-FB50-4B38-B6FF-07E04259845D}"/>
          </ac:spMkLst>
        </pc:spChg>
        <pc:picChg chg="del">
          <ac:chgData name="Aled Roberts" userId="8d50d0b8-ac68-4e11-8bd4-550eb672bffc" providerId="ADAL" clId="{DB115670-08DD-4368-A8A8-44C32134F115}" dt="2022-05-04T14:43:23.079" v="504" actId="478"/>
          <ac:picMkLst>
            <pc:docMk/>
            <pc:sldMk cId="2335750729" sldId="263"/>
            <ac:picMk id="4" creationId="{550D7C41-7360-4CA7-8973-933DF7AAED5B}"/>
          </ac:picMkLst>
        </pc:picChg>
        <pc:picChg chg="mod">
          <ac:chgData name="Aled Roberts" userId="8d50d0b8-ac68-4e11-8bd4-550eb672bffc" providerId="ADAL" clId="{DB115670-08DD-4368-A8A8-44C32134F115}" dt="2022-05-04T13:41:51.331" v="457" actId="1076"/>
          <ac:picMkLst>
            <pc:docMk/>
            <pc:sldMk cId="2335750729" sldId="263"/>
            <ac:picMk id="5" creationId="{A3E32E8F-5EF0-44D4-BC18-B5B8CA20C6F3}"/>
          </ac:picMkLst>
        </pc:picChg>
        <pc:picChg chg="add mod">
          <ac:chgData name="Aled Roberts" userId="8d50d0b8-ac68-4e11-8bd4-550eb672bffc" providerId="ADAL" clId="{DB115670-08DD-4368-A8A8-44C32134F115}" dt="2022-05-04T14:43:29.113" v="506" actId="14100"/>
          <ac:picMkLst>
            <pc:docMk/>
            <pc:sldMk cId="2335750729" sldId="263"/>
            <ac:picMk id="1026" creationId="{4F418E70-C172-05EF-6AA4-7696E34BBF75}"/>
          </ac:picMkLst>
        </pc:picChg>
      </pc:sldChg>
      <pc:sldChg chg="modSp mod">
        <pc:chgData name="Aled Roberts" userId="8d50d0b8-ac68-4e11-8bd4-550eb672bffc" providerId="ADAL" clId="{DB115670-08DD-4368-A8A8-44C32134F115}" dt="2022-05-04T13:37:31.661" v="421" actId="27636"/>
        <pc:sldMkLst>
          <pc:docMk/>
          <pc:sldMk cId="3306286492" sldId="264"/>
        </pc:sldMkLst>
        <pc:spChg chg="mod">
          <ac:chgData name="Aled Roberts" userId="8d50d0b8-ac68-4e11-8bd4-550eb672bffc" providerId="ADAL" clId="{DB115670-08DD-4368-A8A8-44C32134F115}" dt="2022-05-04T13:37:31.661" v="421" actId="27636"/>
          <ac:spMkLst>
            <pc:docMk/>
            <pc:sldMk cId="3306286492" sldId="264"/>
            <ac:spMk id="3" creationId="{8C0119AB-44E9-4E5C-94C2-E55E0DDDB612}"/>
          </ac:spMkLst>
        </pc:spChg>
      </pc:sldChg>
      <pc:sldChg chg="delSp modSp mod">
        <pc:chgData name="Aled Roberts" userId="8d50d0b8-ac68-4e11-8bd4-550eb672bffc" providerId="ADAL" clId="{DB115670-08DD-4368-A8A8-44C32134F115}" dt="2022-05-04T13:40:47.252" v="455" actId="207"/>
        <pc:sldMkLst>
          <pc:docMk/>
          <pc:sldMk cId="4051811003" sldId="266"/>
        </pc:sldMkLst>
        <pc:spChg chg="mod">
          <ac:chgData name="Aled Roberts" userId="8d50d0b8-ac68-4e11-8bd4-550eb672bffc" providerId="ADAL" clId="{DB115670-08DD-4368-A8A8-44C32134F115}" dt="2022-05-04T13:40:47.252" v="455" actId="207"/>
          <ac:spMkLst>
            <pc:docMk/>
            <pc:sldMk cId="4051811003" sldId="266"/>
            <ac:spMk id="3" creationId="{116BFA1D-15DD-4277-BCBF-616AC4FDA539}"/>
          </ac:spMkLst>
        </pc:spChg>
        <pc:spChg chg="del">
          <ac:chgData name="Aled Roberts" userId="8d50d0b8-ac68-4e11-8bd4-550eb672bffc" providerId="ADAL" clId="{DB115670-08DD-4368-A8A8-44C32134F115}" dt="2022-05-04T13:40:14.818" v="426" actId="478"/>
          <ac:spMkLst>
            <pc:docMk/>
            <pc:sldMk cId="4051811003" sldId="266"/>
            <ac:spMk id="7" creationId="{F6E55F5B-EFF4-7D25-0176-FCD015DEDE74}"/>
          </ac:spMkLst>
        </pc:spChg>
        <pc:spChg chg="del mod">
          <ac:chgData name="Aled Roberts" userId="8d50d0b8-ac68-4e11-8bd4-550eb672bffc" providerId="ADAL" clId="{DB115670-08DD-4368-A8A8-44C32134F115}" dt="2022-05-04T13:40:13.406" v="425" actId="478"/>
          <ac:spMkLst>
            <pc:docMk/>
            <pc:sldMk cId="4051811003" sldId="266"/>
            <ac:spMk id="8" creationId="{B18E1A9F-7C01-4B92-8B17-284E8D66C2B2}"/>
          </ac:spMkLst>
        </pc:spChg>
      </pc:sldChg>
    </pc:docChg>
  </pc:docChgLst>
  <pc:docChgLst>
    <pc:chgData name="Aled Roberts" userId="8d50d0b8-ac68-4e11-8bd4-550eb672bffc" providerId="ADAL" clId="{BED0FF76-241E-44B2-991D-70245BC3B23E}"/>
    <pc:docChg chg="undo custSel modSld">
      <pc:chgData name="Aled Roberts" userId="8d50d0b8-ac68-4e11-8bd4-550eb672bffc" providerId="ADAL" clId="{BED0FF76-241E-44B2-991D-70245BC3B23E}" dt="2022-05-04T13:27:24.346" v="3620" actId="6549"/>
      <pc:docMkLst>
        <pc:docMk/>
      </pc:docMkLst>
      <pc:sldChg chg="modSp mod">
        <pc:chgData name="Aled Roberts" userId="8d50d0b8-ac68-4e11-8bd4-550eb672bffc" providerId="ADAL" clId="{BED0FF76-241E-44B2-991D-70245BC3B23E}" dt="2022-05-04T11:06:31.934" v="37" actId="6549"/>
        <pc:sldMkLst>
          <pc:docMk/>
          <pc:sldMk cId="229922134" sldId="256"/>
        </pc:sldMkLst>
        <pc:spChg chg="mod">
          <ac:chgData name="Aled Roberts" userId="8d50d0b8-ac68-4e11-8bd4-550eb672bffc" providerId="ADAL" clId="{BED0FF76-241E-44B2-991D-70245BC3B23E}" dt="2022-05-04T11:06:31.934" v="37" actId="6549"/>
          <ac:spMkLst>
            <pc:docMk/>
            <pc:sldMk cId="229922134" sldId="256"/>
            <ac:spMk id="2" creationId="{AA052CC4-06CB-43B8-906B-A2B6FAF560AF}"/>
          </ac:spMkLst>
        </pc:spChg>
      </pc:sldChg>
      <pc:sldChg chg="addSp delSp modSp mod">
        <pc:chgData name="Aled Roberts" userId="8d50d0b8-ac68-4e11-8bd4-550eb672bffc" providerId="ADAL" clId="{BED0FF76-241E-44B2-991D-70245BC3B23E}" dt="2022-05-04T11:14:06.616" v="370"/>
        <pc:sldMkLst>
          <pc:docMk/>
          <pc:sldMk cId="2972012725" sldId="257"/>
        </pc:sldMkLst>
        <pc:spChg chg="mod">
          <ac:chgData name="Aled Roberts" userId="8d50d0b8-ac68-4e11-8bd4-550eb672bffc" providerId="ADAL" clId="{BED0FF76-241E-44B2-991D-70245BC3B23E}" dt="2022-05-04T11:08:17.594" v="134" actId="6549"/>
          <ac:spMkLst>
            <pc:docMk/>
            <pc:sldMk cId="2972012725" sldId="257"/>
            <ac:spMk id="2" creationId="{43E019D0-8822-42C3-8FAA-E9E97FBF0491}"/>
          </ac:spMkLst>
        </pc:spChg>
        <pc:spChg chg="mod">
          <ac:chgData name="Aled Roberts" userId="8d50d0b8-ac68-4e11-8bd4-550eb672bffc" providerId="ADAL" clId="{BED0FF76-241E-44B2-991D-70245BC3B23E}" dt="2022-05-04T11:12:32.706" v="364" actId="6549"/>
          <ac:spMkLst>
            <pc:docMk/>
            <pc:sldMk cId="2972012725" sldId="257"/>
            <ac:spMk id="3" creationId="{30FCA615-4C27-49D6-A0D0-029CFC195BB4}"/>
          </ac:spMkLst>
        </pc:spChg>
        <pc:spChg chg="add del">
          <ac:chgData name="Aled Roberts" userId="8d50d0b8-ac68-4e11-8bd4-550eb672bffc" providerId="ADAL" clId="{BED0FF76-241E-44B2-991D-70245BC3B23E}" dt="2022-05-04T11:08:50.978" v="138"/>
          <ac:spMkLst>
            <pc:docMk/>
            <pc:sldMk cId="2972012725" sldId="257"/>
            <ac:spMk id="6" creationId="{13FF90B1-D0F6-3B15-3ED1-FE6173FD616D}"/>
          </ac:spMkLst>
        </pc:spChg>
        <pc:spChg chg="add del mod">
          <ac:chgData name="Aled Roberts" userId="8d50d0b8-ac68-4e11-8bd4-550eb672bffc" providerId="ADAL" clId="{BED0FF76-241E-44B2-991D-70245BC3B23E}" dt="2022-05-04T11:08:49.963" v="137"/>
          <ac:spMkLst>
            <pc:docMk/>
            <pc:sldMk cId="2972012725" sldId="257"/>
            <ac:spMk id="7" creationId="{77091A28-0F5B-2DFF-576D-341D00B1ED60}"/>
          </ac:spMkLst>
        </pc:spChg>
        <pc:spChg chg="add del">
          <ac:chgData name="Aled Roberts" userId="8d50d0b8-ac68-4e11-8bd4-550eb672bffc" providerId="ADAL" clId="{BED0FF76-241E-44B2-991D-70245BC3B23E}" dt="2022-05-04T11:08:57.512" v="140"/>
          <ac:spMkLst>
            <pc:docMk/>
            <pc:sldMk cId="2972012725" sldId="257"/>
            <ac:spMk id="8" creationId="{01010BBF-0F4D-AB11-FBBC-7147F34D5B47}"/>
          </ac:spMkLst>
        </pc:spChg>
        <pc:spChg chg="add del">
          <ac:chgData name="Aled Roberts" userId="8d50d0b8-ac68-4e11-8bd4-550eb672bffc" providerId="ADAL" clId="{BED0FF76-241E-44B2-991D-70245BC3B23E}" dt="2022-05-04T11:09:41.321" v="194"/>
          <ac:spMkLst>
            <pc:docMk/>
            <pc:sldMk cId="2972012725" sldId="257"/>
            <ac:spMk id="9" creationId="{A10D9012-D61F-6596-842D-EB8CAAA931FF}"/>
          </ac:spMkLst>
        </pc:spChg>
        <pc:spChg chg="add del">
          <ac:chgData name="Aled Roberts" userId="8d50d0b8-ac68-4e11-8bd4-550eb672bffc" providerId="ADAL" clId="{BED0FF76-241E-44B2-991D-70245BC3B23E}" dt="2022-05-04T11:09:47.703" v="196"/>
          <ac:spMkLst>
            <pc:docMk/>
            <pc:sldMk cId="2972012725" sldId="257"/>
            <ac:spMk id="10" creationId="{4048F315-BACA-D207-5BA8-2271E15EE793}"/>
          </ac:spMkLst>
        </pc:spChg>
        <pc:spChg chg="add del mod">
          <ac:chgData name="Aled Roberts" userId="8d50d0b8-ac68-4e11-8bd4-550eb672bffc" providerId="ADAL" clId="{BED0FF76-241E-44B2-991D-70245BC3B23E}" dt="2022-05-04T11:10:26.939" v="200"/>
          <ac:spMkLst>
            <pc:docMk/>
            <pc:sldMk cId="2972012725" sldId="257"/>
            <ac:spMk id="11" creationId="{D3D1B185-BB6F-C181-C579-0CB9484EA6EB}"/>
          </ac:spMkLst>
        </pc:spChg>
        <pc:spChg chg="add del">
          <ac:chgData name="Aled Roberts" userId="8d50d0b8-ac68-4e11-8bd4-550eb672bffc" providerId="ADAL" clId="{BED0FF76-241E-44B2-991D-70245BC3B23E}" dt="2022-05-04T11:13:13.945" v="366"/>
          <ac:spMkLst>
            <pc:docMk/>
            <pc:sldMk cId="2972012725" sldId="257"/>
            <ac:spMk id="12" creationId="{F8AFE2A6-696F-9077-6524-B5FB9AB1B1D9}"/>
          </ac:spMkLst>
        </pc:spChg>
        <pc:spChg chg="add del">
          <ac:chgData name="Aled Roberts" userId="8d50d0b8-ac68-4e11-8bd4-550eb672bffc" providerId="ADAL" clId="{BED0FF76-241E-44B2-991D-70245BC3B23E}" dt="2022-05-04T11:13:31.608" v="368"/>
          <ac:spMkLst>
            <pc:docMk/>
            <pc:sldMk cId="2972012725" sldId="257"/>
            <ac:spMk id="13" creationId="{C35A6317-7D2F-A730-17B5-A9BA30874A88}"/>
          </ac:spMkLst>
        </pc:spChg>
        <pc:spChg chg="add del">
          <ac:chgData name="Aled Roberts" userId="8d50d0b8-ac68-4e11-8bd4-550eb672bffc" providerId="ADAL" clId="{BED0FF76-241E-44B2-991D-70245BC3B23E}" dt="2022-05-04T11:14:06.616" v="370"/>
          <ac:spMkLst>
            <pc:docMk/>
            <pc:sldMk cId="2972012725" sldId="257"/>
            <ac:spMk id="14" creationId="{56841C14-6D81-DEFB-09C7-4EEAEF6D6AF8}"/>
          </ac:spMkLst>
        </pc:spChg>
      </pc:sldChg>
      <pc:sldChg chg="addSp delSp modSp mod">
        <pc:chgData name="Aled Roberts" userId="8d50d0b8-ac68-4e11-8bd4-550eb672bffc" providerId="ADAL" clId="{BED0FF76-241E-44B2-991D-70245BC3B23E}" dt="2022-05-04T11:32:39.746" v="1011" actId="6549"/>
        <pc:sldMkLst>
          <pc:docMk/>
          <pc:sldMk cId="1168104339" sldId="258"/>
        </pc:sldMkLst>
        <pc:spChg chg="mod">
          <ac:chgData name="Aled Roberts" userId="8d50d0b8-ac68-4e11-8bd4-550eb672bffc" providerId="ADAL" clId="{BED0FF76-241E-44B2-991D-70245BC3B23E}" dt="2022-05-04T11:25:14.026" v="847" actId="6549"/>
          <ac:spMkLst>
            <pc:docMk/>
            <pc:sldMk cId="1168104339" sldId="258"/>
            <ac:spMk id="2" creationId="{16F06745-182D-4216-A8DD-236B435ACDB8}"/>
          </ac:spMkLst>
        </pc:spChg>
        <pc:spChg chg="mod">
          <ac:chgData name="Aled Roberts" userId="8d50d0b8-ac68-4e11-8bd4-550eb672bffc" providerId="ADAL" clId="{BED0FF76-241E-44B2-991D-70245BC3B23E}" dt="2022-05-04T11:32:39.746" v="1011" actId="6549"/>
          <ac:spMkLst>
            <pc:docMk/>
            <pc:sldMk cId="1168104339" sldId="258"/>
            <ac:spMk id="3" creationId="{B44A8257-DDCF-4662-93C5-D7E7FECADC9D}"/>
          </ac:spMkLst>
        </pc:spChg>
        <pc:spChg chg="add del">
          <ac:chgData name="Aled Roberts" userId="8d50d0b8-ac68-4e11-8bd4-550eb672bffc" providerId="ADAL" clId="{BED0FF76-241E-44B2-991D-70245BC3B23E}" dt="2022-05-04T11:24:21.001" v="783"/>
          <ac:spMkLst>
            <pc:docMk/>
            <pc:sldMk cId="1168104339" sldId="258"/>
            <ac:spMk id="5" creationId="{5575FB7D-6B7B-F7DA-396E-0696704CE9B4}"/>
          </ac:spMkLst>
        </pc:spChg>
        <pc:spChg chg="add del">
          <ac:chgData name="Aled Roberts" userId="8d50d0b8-ac68-4e11-8bd4-550eb672bffc" providerId="ADAL" clId="{BED0FF76-241E-44B2-991D-70245BC3B23E}" dt="2022-05-04T11:24:35.145" v="785"/>
          <ac:spMkLst>
            <pc:docMk/>
            <pc:sldMk cId="1168104339" sldId="258"/>
            <ac:spMk id="8" creationId="{BF273C79-D4D7-AD77-E61D-EC7C457A5485}"/>
          </ac:spMkLst>
        </pc:spChg>
        <pc:spChg chg="add del">
          <ac:chgData name="Aled Roberts" userId="8d50d0b8-ac68-4e11-8bd4-550eb672bffc" providerId="ADAL" clId="{BED0FF76-241E-44B2-991D-70245BC3B23E}" dt="2022-05-04T11:24:52.720" v="787"/>
          <ac:spMkLst>
            <pc:docMk/>
            <pc:sldMk cId="1168104339" sldId="258"/>
            <ac:spMk id="9" creationId="{A60C6E11-2D31-2EC5-B378-8141738E80FA}"/>
          </ac:spMkLst>
        </pc:spChg>
        <pc:spChg chg="add del">
          <ac:chgData name="Aled Roberts" userId="8d50d0b8-ac68-4e11-8bd4-550eb672bffc" providerId="ADAL" clId="{BED0FF76-241E-44B2-991D-70245BC3B23E}" dt="2022-05-04T11:26:25.592" v="850"/>
          <ac:spMkLst>
            <pc:docMk/>
            <pc:sldMk cId="1168104339" sldId="258"/>
            <ac:spMk id="10" creationId="{4858DBD7-6A82-3661-127A-0BC3DF8133E5}"/>
          </ac:spMkLst>
        </pc:spChg>
        <pc:spChg chg="add del">
          <ac:chgData name="Aled Roberts" userId="8d50d0b8-ac68-4e11-8bd4-550eb672bffc" providerId="ADAL" clId="{BED0FF76-241E-44B2-991D-70245BC3B23E}" dt="2022-05-04T11:26:39.136" v="852"/>
          <ac:spMkLst>
            <pc:docMk/>
            <pc:sldMk cId="1168104339" sldId="258"/>
            <ac:spMk id="11" creationId="{9F41A47B-DED2-0655-A22A-AFE3841EBCB6}"/>
          </ac:spMkLst>
        </pc:spChg>
        <pc:spChg chg="add del">
          <ac:chgData name="Aled Roberts" userId="8d50d0b8-ac68-4e11-8bd4-550eb672bffc" providerId="ADAL" clId="{BED0FF76-241E-44B2-991D-70245BC3B23E}" dt="2022-05-04T11:27:47.697" v="855"/>
          <ac:spMkLst>
            <pc:docMk/>
            <pc:sldMk cId="1168104339" sldId="258"/>
            <ac:spMk id="12" creationId="{ED895058-DBE4-2EAA-E55C-331A02DF39C4}"/>
          </ac:spMkLst>
        </pc:spChg>
        <pc:spChg chg="add del">
          <ac:chgData name="Aled Roberts" userId="8d50d0b8-ac68-4e11-8bd4-550eb672bffc" providerId="ADAL" clId="{BED0FF76-241E-44B2-991D-70245BC3B23E}" dt="2022-05-04T11:27:52.025" v="857"/>
          <ac:spMkLst>
            <pc:docMk/>
            <pc:sldMk cId="1168104339" sldId="258"/>
            <ac:spMk id="13" creationId="{75D24DD3-04C3-46AF-D4E6-FEF8628F727A}"/>
          </ac:spMkLst>
        </pc:spChg>
      </pc:sldChg>
      <pc:sldChg chg="addSp delSp modSp mod">
        <pc:chgData name="Aled Roberts" userId="8d50d0b8-ac68-4e11-8bd4-550eb672bffc" providerId="ADAL" clId="{BED0FF76-241E-44B2-991D-70245BC3B23E}" dt="2022-05-04T13:06:12.927" v="1735" actId="6549"/>
        <pc:sldMkLst>
          <pc:docMk/>
          <pc:sldMk cId="2646072608" sldId="259"/>
        </pc:sldMkLst>
        <pc:spChg chg="mod">
          <ac:chgData name="Aled Roberts" userId="8d50d0b8-ac68-4e11-8bd4-550eb672bffc" providerId="ADAL" clId="{BED0FF76-241E-44B2-991D-70245BC3B23E}" dt="2022-05-04T12:34:15.386" v="1054" actId="6549"/>
          <ac:spMkLst>
            <pc:docMk/>
            <pc:sldMk cId="2646072608" sldId="259"/>
            <ac:spMk id="2" creationId="{F8D183FB-9D7A-4DCC-98C4-2DC1D701CB53}"/>
          </ac:spMkLst>
        </pc:spChg>
        <pc:spChg chg="mod">
          <ac:chgData name="Aled Roberts" userId="8d50d0b8-ac68-4e11-8bd4-550eb672bffc" providerId="ADAL" clId="{BED0FF76-241E-44B2-991D-70245BC3B23E}" dt="2022-05-04T13:06:12.927" v="1735" actId="6549"/>
          <ac:spMkLst>
            <pc:docMk/>
            <pc:sldMk cId="2646072608" sldId="259"/>
            <ac:spMk id="3" creationId="{DDE4E9B1-CF17-4A88-8622-7B5A4C8F8171}"/>
          </ac:spMkLst>
        </pc:spChg>
        <pc:spChg chg="add del mod">
          <ac:chgData name="Aled Roberts" userId="8d50d0b8-ac68-4e11-8bd4-550eb672bffc" providerId="ADAL" clId="{BED0FF76-241E-44B2-991D-70245BC3B23E}" dt="2022-05-04T13:04:19.806" v="1588" actId="478"/>
          <ac:spMkLst>
            <pc:docMk/>
            <pc:sldMk cId="2646072608" sldId="259"/>
            <ac:spMk id="6" creationId="{75177388-B916-F04E-9F50-51726A01F367}"/>
          </ac:spMkLst>
        </pc:spChg>
        <pc:spChg chg="add mod">
          <ac:chgData name="Aled Roberts" userId="8d50d0b8-ac68-4e11-8bd4-550eb672bffc" providerId="ADAL" clId="{BED0FF76-241E-44B2-991D-70245BC3B23E}" dt="2022-05-04T13:04:27.067" v="1590" actId="21"/>
          <ac:spMkLst>
            <pc:docMk/>
            <pc:sldMk cId="2646072608" sldId="259"/>
            <ac:spMk id="7" creationId="{CE28B1F8-9404-9251-A597-BD4766CCAD38}"/>
          </ac:spMkLst>
        </pc:spChg>
      </pc:sldChg>
      <pc:sldChg chg="addSp delSp modSp mod">
        <pc:chgData name="Aled Roberts" userId="8d50d0b8-ac68-4e11-8bd4-550eb672bffc" providerId="ADAL" clId="{BED0FF76-241E-44B2-991D-70245BC3B23E}" dt="2022-05-04T11:23:47.313" v="781" actId="5793"/>
        <pc:sldMkLst>
          <pc:docMk/>
          <pc:sldMk cId="3552273042" sldId="260"/>
        </pc:sldMkLst>
        <pc:spChg chg="mod">
          <ac:chgData name="Aled Roberts" userId="8d50d0b8-ac68-4e11-8bd4-550eb672bffc" providerId="ADAL" clId="{BED0FF76-241E-44B2-991D-70245BC3B23E}" dt="2022-05-04T11:22:29.083" v="614" actId="6549"/>
          <ac:spMkLst>
            <pc:docMk/>
            <pc:sldMk cId="3552273042" sldId="260"/>
            <ac:spMk id="2" creationId="{E3C59421-0C3F-4F17-AA8E-BF2431BE3FFD}"/>
          </ac:spMkLst>
        </pc:spChg>
        <pc:spChg chg="mod">
          <ac:chgData name="Aled Roberts" userId="8d50d0b8-ac68-4e11-8bd4-550eb672bffc" providerId="ADAL" clId="{BED0FF76-241E-44B2-991D-70245BC3B23E}" dt="2022-05-04T11:23:47.313" v="781" actId="5793"/>
          <ac:spMkLst>
            <pc:docMk/>
            <pc:sldMk cId="3552273042" sldId="260"/>
            <ac:spMk id="3" creationId="{E0F6EA4C-32CC-45BC-A286-0E79022E0F27}"/>
          </ac:spMkLst>
        </pc:spChg>
        <pc:spChg chg="add del">
          <ac:chgData name="Aled Roberts" userId="8d50d0b8-ac68-4e11-8bd4-550eb672bffc" providerId="ADAL" clId="{BED0FF76-241E-44B2-991D-70245BC3B23E}" dt="2022-05-04T11:15:08.463" v="372"/>
          <ac:spMkLst>
            <pc:docMk/>
            <pc:sldMk cId="3552273042" sldId="260"/>
            <ac:spMk id="6" creationId="{C251171B-C389-B8EA-F134-F849ABDBCF3C}"/>
          </ac:spMkLst>
        </pc:spChg>
        <pc:spChg chg="add del">
          <ac:chgData name="Aled Roberts" userId="8d50d0b8-ac68-4e11-8bd4-550eb672bffc" providerId="ADAL" clId="{BED0FF76-241E-44B2-991D-70245BC3B23E}" dt="2022-05-04T11:15:15.424" v="374"/>
          <ac:spMkLst>
            <pc:docMk/>
            <pc:sldMk cId="3552273042" sldId="260"/>
            <ac:spMk id="7" creationId="{A748FF8D-8471-F71F-22AF-8F58D0FAE15F}"/>
          </ac:spMkLst>
        </pc:spChg>
        <pc:spChg chg="add del">
          <ac:chgData name="Aled Roberts" userId="8d50d0b8-ac68-4e11-8bd4-550eb672bffc" providerId="ADAL" clId="{BED0FF76-241E-44B2-991D-70245BC3B23E}" dt="2022-05-04T11:15:42.048" v="376"/>
          <ac:spMkLst>
            <pc:docMk/>
            <pc:sldMk cId="3552273042" sldId="260"/>
            <ac:spMk id="8" creationId="{A4807F51-C132-F778-4502-62A4142F1D46}"/>
          </ac:spMkLst>
        </pc:spChg>
        <pc:spChg chg="add del">
          <ac:chgData name="Aled Roberts" userId="8d50d0b8-ac68-4e11-8bd4-550eb672bffc" providerId="ADAL" clId="{BED0FF76-241E-44B2-991D-70245BC3B23E}" dt="2022-05-04T11:15:56.128" v="378"/>
          <ac:spMkLst>
            <pc:docMk/>
            <pc:sldMk cId="3552273042" sldId="260"/>
            <ac:spMk id="9" creationId="{B47510DC-FCB9-2A5F-CB75-F4E27B16A0FC}"/>
          </ac:spMkLst>
        </pc:spChg>
      </pc:sldChg>
      <pc:sldChg chg="addSp modSp mod">
        <pc:chgData name="Aled Roberts" userId="8d50d0b8-ac68-4e11-8bd4-550eb672bffc" providerId="ADAL" clId="{BED0FF76-241E-44B2-991D-70245BC3B23E}" dt="2022-05-04T13:07:51.635" v="1861" actId="27636"/>
        <pc:sldMkLst>
          <pc:docMk/>
          <pc:sldMk cId="2779893262" sldId="261"/>
        </pc:sldMkLst>
        <pc:spChg chg="mod">
          <ac:chgData name="Aled Roberts" userId="8d50d0b8-ac68-4e11-8bd4-550eb672bffc" providerId="ADAL" clId="{BED0FF76-241E-44B2-991D-70245BC3B23E}" dt="2022-05-04T13:07:04.929" v="1788" actId="6549"/>
          <ac:spMkLst>
            <pc:docMk/>
            <pc:sldMk cId="2779893262" sldId="261"/>
            <ac:spMk id="2" creationId="{F81581BA-B910-466C-AB42-936EA3A9B28D}"/>
          </ac:spMkLst>
        </pc:spChg>
        <pc:spChg chg="add mod">
          <ac:chgData name="Aled Roberts" userId="8d50d0b8-ac68-4e11-8bd4-550eb672bffc" providerId="ADAL" clId="{BED0FF76-241E-44B2-991D-70245BC3B23E}" dt="2022-05-04T13:06:36.055" v="1737" actId="21"/>
          <ac:spMkLst>
            <pc:docMk/>
            <pc:sldMk cId="2779893262" sldId="261"/>
            <ac:spMk id="3" creationId="{E03FF733-154A-D1EE-8484-C02DE8851B6A}"/>
          </ac:spMkLst>
        </pc:spChg>
        <pc:spChg chg="add mod">
          <ac:chgData name="Aled Roberts" userId="8d50d0b8-ac68-4e11-8bd4-550eb672bffc" providerId="ADAL" clId="{BED0FF76-241E-44B2-991D-70245BC3B23E}" dt="2022-05-04T13:07:34.902" v="1790" actId="21"/>
          <ac:spMkLst>
            <pc:docMk/>
            <pc:sldMk cId="2779893262" sldId="261"/>
            <ac:spMk id="6" creationId="{327D3D17-2E02-C94D-46F7-0CD4495FE8B6}"/>
          </ac:spMkLst>
        </pc:spChg>
        <pc:spChg chg="mod">
          <ac:chgData name="Aled Roberts" userId="8d50d0b8-ac68-4e11-8bd4-550eb672bffc" providerId="ADAL" clId="{BED0FF76-241E-44B2-991D-70245BC3B23E}" dt="2022-05-04T13:07:51.635" v="1861" actId="27636"/>
          <ac:spMkLst>
            <pc:docMk/>
            <pc:sldMk cId="2779893262" sldId="261"/>
            <ac:spMk id="12" creationId="{D06FD180-BB85-427D-92B4-D55B95D81AF4}"/>
          </ac:spMkLst>
        </pc:spChg>
      </pc:sldChg>
      <pc:sldChg chg="addSp modSp mod">
        <pc:chgData name="Aled Roberts" userId="8d50d0b8-ac68-4e11-8bd4-550eb672bffc" providerId="ADAL" clId="{BED0FF76-241E-44B2-991D-70245BC3B23E}" dt="2022-05-04T13:12:06.317" v="2331" actId="6549"/>
        <pc:sldMkLst>
          <pc:docMk/>
          <pc:sldMk cId="3456555863" sldId="262"/>
        </pc:sldMkLst>
        <pc:spChg chg="mod">
          <ac:chgData name="Aled Roberts" userId="8d50d0b8-ac68-4e11-8bd4-550eb672bffc" providerId="ADAL" clId="{BED0FF76-241E-44B2-991D-70245BC3B23E}" dt="2022-05-04T13:09:09.099" v="1915" actId="6549"/>
          <ac:spMkLst>
            <pc:docMk/>
            <pc:sldMk cId="3456555863" sldId="262"/>
            <ac:spMk id="2" creationId="{BB9B93CC-32B8-48F5-80CB-5330CAF195E2}"/>
          </ac:spMkLst>
        </pc:spChg>
        <pc:spChg chg="mod">
          <ac:chgData name="Aled Roberts" userId="8d50d0b8-ac68-4e11-8bd4-550eb672bffc" providerId="ADAL" clId="{BED0FF76-241E-44B2-991D-70245BC3B23E}" dt="2022-05-04T13:12:06.317" v="2331" actId="6549"/>
          <ac:spMkLst>
            <pc:docMk/>
            <pc:sldMk cId="3456555863" sldId="262"/>
            <ac:spMk id="3" creationId="{3D6D5CBC-99F7-4502-9ABE-CE4C9CC3A36C}"/>
          </ac:spMkLst>
        </pc:spChg>
        <pc:spChg chg="add mod">
          <ac:chgData name="Aled Roberts" userId="8d50d0b8-ac68-4e11-8bd4-550eb672bffc" providerId="ADAL" clId="{BED0FF76-241E-44B2-991D-70245BC3B23E}" dt="2022-05-04T13:08:44.252" v="1863" actId="21"/>
          <ac:spMkLst>
            <pc:docMk/>
            <pc:sldMk cId="3456555863" sldId="262"/>
            <ac:spMk id="6" creationId="{7444A94C-8F5E-FF5C-AD69-589A1905AB72}"/>
          </ac:spMkLst>
        </pc:spChg>
      </pc:sldChg>
      <pc:sldChg chg="addSp delSp modSp mod">
        <pc:chgData name="Aled Roberts" userId="8d50d0b8-ac68-4e11-8bd4-550eb672bffc" providerId="ADAL" clId="{BED0FF76-241E-44B2-991D-70245BC3B23E}" dt="2022-05-04T13:02:58.538" v="1461" actId="20577"/>
        <pc:sldMkLst>
          <pc:docMk/>
          <pc:sldMk cId="2335750729" sldId="263"/>
        </pc:sldMkLst>
        <pc:spChg chg="mod">
          <ac:chgData name="Aled Roberts" userId="8d50d0b8-ac68-4e11-8bd4-550eb672bffc" providerId="ADAL" clId="{BED0FF76-241E-44B2-991D-70245BC3B23E}" dt="2022-05-04T11:33:15.755" v="1040" actId="6549"/>
          <ac:spMkLst>
            <pc:docMk/>
            <pc:sldMk cId="2335750729" sldId="263"/>
            <ac:spMk id="2" creationId="{715C98A4-5D51-4A41-9B61-427FA8ABA1B4}"/>
          </ac:spMkLst>
        </pc:spChg>
        <pc:spChg chg="mod">
          <ac:chgData name="Aled Roberts" userId="8d50d0b8-ac68-4e11-8bd4-550eb672bffc" providerId="ADAL" clId="{BED0FF76-241E-44B2-991D-70245BC3B23E}" dt="2022-05-04T13:02:58.538" v="1461" actId="20577"/>
          <ac:spMkLst>
            <pc:docMk/>
            <pc:sldMk cId="2335750729" sldId="263"/>
            <ac:spMk id="3" creationId="{0239EFFB-FB50-4B38-B6FF-07E04259845D}"/>
          </ac:spMkLst>
        </pc:spChg>
        <pc:spChg chg="add del">
          <ac:chgData name="Aled Roberts" userId="8d50d0b8-ac68-4e11-8bd4-550eb672bffc" providerId="ADAL" clId="{BED0FF76-241E-44B2-991D-70245BC3B23E}" dt="2022-05-04T11:34:19.073" v="1042"/>
          <ac:spMkLst>
            <pc:docMk/>
            <pc:sldMk cId="2335750729" sldId="263"/>
            <ac:spMk id="7" creationId="{F871EF1B-7FAE-0A02-622F-DF9F87502A1D}"/>
          </ac:spMkLst>
        </pc:spChg>
        <pc:spChg chg="add del">
          <ac:chgData name="Aled Roberts" userId="8d50d0b8-ac68-4e11-8bd4-550eb672bffc" providerId="ADAL" clId="{BED0FF76-241E-44B2-991D-70245BC3B23E}" dt="2022-05-04T12:34:48.067" v="1056"/>
          <ac:spMkLst>
            <pc:docMk/>
            <pc:sldMk cId="2335750729" sldId="263"/>
            <ac:spMk id="8" creationId="{CEBBEDC9-711D-AC3D-4684-BE6D1474A6C4}"/>
          </ac:spMkLst>
        </pc:spChg>
        <pc:spChg chg="add del">
          <ac:chgData name="Aled Roberts" userId="8d50d0b8-ac68-4e11-8bd4-550eb672bffc" providerId="ADAL" clId="{BED0FF76-241E-44B2-991D-70245BC3B23E}" dt="2022-05-04T12:34:53.614" v="1058"/>
          <ac:spMkLst>
            <pc:docMk/>
            <pc:sldMk cId="2335750729" sldId="263"/>
            <ac:spMk id="9" creationId="{5963D405-884A-0F66-2228-8C383C775ECC}"/>
          </ac:spMkLst>
        </pc:spChg>
        <pc:spChg chg="add del">
          <ac:chgData name="Aled Roberts" userId="8d50d0b8-ac68-4e11-8bd4-550eb672bffc" providerId="ADAL" clId="{BED0FF76-241E-44B2-991D-70245BC3B23E}" dt="2022-05-04T12:35:04.273" v="1060"/>
          <ac:spMkLst>
            <pc:docMk/>
            <pc:sldMk cId="2335750729" sldId="263"/>
            <ac:spMk id="10" creationId="{5CD22AE5-9972-DB86-FD3C-5F2EDFE9E618}"/>
          </ac:spMkLst>
        </pc:spChg>
        <pc:spChg chg="add del mod">
          <ac:chgData name="Aled Roberts" userId="8d50d0b8-ac68-4e11-8bd4-550eb672bffc" providerId="ADAL" clId="{BED0FF76-241E-44B2-991D-70245BC3B23E}" dt="2022-05-04T12:56:44.613" v="1263" actId="478"/>
          <ac:spMkLst>
            <pc:docMk/>
            <pc:sldMk cId="2335750729" sldId="263"/>
            <ac:spMk id="11" creationId="{905D41D2-76BE-FAA3-63AA-A21F77650688}"/>
          </ac:spMkLst>
        </pc:spChg>
        <pc:spChg chg="add del mod">
          <ac:chgData name="Aled Roberts" userId="8d50d0b8-ac68-4e11-8bd4-550eb672bffc" providerId="ADAL" clId="{BED0FF76-241E-44B2-991D-70245BC3B23E}" dt="2022-05-04T12:59:01.142" v="1364" actId="478"/>
          <ac:spMkLst>
            <pc:docMk/>
            <pc:sldMk cId="2335750729" sldId="263"/>
            <ac:spMk id="13" creationId="{01CD4606-0030-3EE3-77DE-9F86232181BF}"/>
          </ac:spMkLst>
        </pc:spChg>
        <pc:spChg chg="add del mod">
          <ac:chgData name="Aled Roberts" userId="8d50d0b8-ac68-4e11-8bd4-550eb672bffc" providerId="ADAL" clId="{BED0FF76-241E-44B2-991D-70245BC3B23E}" dt="2022-05-04T12:58:52.983" v="1363"/>
          <ac:spMkLst>
            <pc:docMk/>
            <pc:sldMk cId="2335750729" sldId="263"/>
            <ac:spMk id="14" creationId="{13A54DEA-3E5B-6B65-A27B-F9966249CE5D}"/>
          </ac:spMkLst>
        </pc:spChg>
        <pc:spChg chg="add del mod">
          <ac:chgData name="Aled Roberts" userId="8d50d0b8-ac68-4e11-8bd4-550eb672bffc" providerId="ADAL" clId="{BED0FF76-241E-44B2-991D-70245BC3B23E}" dt="2022-05-04T12:59:44.841" v="1371" actId="478"/>
          <ac:spMkLst>
            <pc:docMk/>
            <pc:sldMk cId="2335750729" sldId="263"/>
            <ac:spMk id="15" creationId="{77AF0763-7644-1939-703F-C486B78AA5A3}"/>
          </ac:spMkLst>
        </pc:spChg>
        <pc:spChg chg="add del mod">
          <ac:chgData name="Aled Roberts" userId="8d50d0b8-ac68-4e11-8bd4-550eb672bffc" providerId="ADAL" clId="{BED0FF76-241E-44B2-991D-70245BC3B23E}" dt="2022-05-04T13:00:30.580" v="1377" actId="478"/>
          <ac:spMkLst>
            <pc:docMk/>
            <pc:sldMk cId="2335750729" sldId="263"/>
            <ac:spMk id="16" creationId="{46D90606-FD21-4CC8-9C9A-AC35A699F010}"/>
          </ac:spMkLst>
        </pc:spChg>
        <pc:spChg chg="add del">
          <ac:chgData name="Aled Roberts" userId="8d50d0b8-ac68-4e11-8bd4-550eb672bffc" providerId="ADAL" clId="{BED0FF76-241E-44B2-991D-70245BC3B23E}" dt="2022-05-04T13:00:44.924" v="1379"/>
          <ac:spMkLst>
            <pc:docMk/>
            <pc:sldMk cId="2335750729" sldId="263"/>
            <ac:spMk id="17" creationId="{B85135AE-CF60-851B-1F56-B5550E6A842F}"/>
          </ac:spMkLst>
        </pc:spChg>
        <pc:spChg chg="add del mod">
          <ac:chgData name="Aled Roberts" userId="8d50d0b8-ac68-4e11-8bd4-550eb672bffc" providerId="ADAL" clId="{BED0FF76-241E-44B2-991D-70245BC3B23E}" dt="2022-05-04T13:01:59.781" v="1394" actId="478"/>
          <ac:spMkLst>
            <pc:docMk/>
            <pc:sldMk cId="2335750729" sldId="263"/>
            <ac:spMk id="18" creationId="{79449CEA-F210-00BE-E6F2-682F10C56796}"/>
          </ac:spMkLst>
        </pc:spChg>
        <pc:spChg chg="add del mod">
          <ac:chgData name="Aled Roberts" userId="8d50d0b8-ac68-4e11-8bd4-550eb672bffc" providerId="ADAL" clId="{BED0FF76-241E-44B2-991D-70245BC3B23E}" dt="2022-05-04T13:02:30.164" v="1396" actId="478"/>
          <ac:spMkLst>
            <pc:docMk/>
            <pc:sldMk cId="2335750729" sldId="263"/>
            <ac:spMk id="19" creationId="{14427739-EB71-7D42-B7C1-C6B083E6FC78}"/>
          </ac:spMkLst>
        </pc:spChg>
        <pc:spChg chg="add mod">
          <ac:chgData name="Aled Roberts" userId="8d50d0b8-ac68-4e11-8bd4-550eb672bffc" providerId="ADAL" clId="{BED0FF76-241E-44B2-991D-70245BC3B23E}" dt="2022-05-04T13:02:37.292" v="1398" actId="21"/>
          <ac:spMkLst>
            <pc:docMk/>
            <pc:sldMk cId="2335750729" sldId="263"/>
            <ac:spMk id="20" creationId="{D86F94BA-1C56-F56E-0247-69F3983A8D22}"/>
          </ac:spMkLst>
        </pc:spChg>
      </pc:sldChg>
      <pc:sldChg chg="addSp modSp mod">
        <pc:chgData name="Aled Roberts" userId="8d50d0b8-ac68-4e11-8bd4-550eb672bffc" providerId="ADAL" clId="{BED0FF76-241E-44B2-991D-70245BC3B23E}" dt="2022-05-04T13:19:27.879" v="2475" actId="6549"/>
        <pc:sldMkLst>
          <pc:docMk/>
          <pc:sldMk cId="3306286492" sldId="264"/>
        </pc:sldMkLst>
        <pc:spChg chg="mod">
          <ac:chgData name="Aled Roberts" userId="8d50d0b8-ac68-4e11-8bd4-550eb672bffc" providerId="ADAL" clId="{BED0FF76-241E-44B2-991D-70245BC3B23E}" dt="2022-05-04T13:13:13.322" v="2375" actId="6549"/>
          <ac:spMkLst>
            <pc:docMk/>
            <pc:sldMk cId="3306286492" sldId="264"/>
            <ac:spMk id="2" creationId="{8CBEA01D-5973-425A-A1A3-12FCE6EB19AF}"/>
          </ac:spMkLst>
        </pc:spChg>
        <pc:spChg chg="mod">
          <ac:chgData name="Aled Roberts" userId="8d50d0b8-ac68-4e11-8bd4-550eb672bffc" providerId="ADAL" clId="{BED0FF76-241E-44B2-991D-70245BC3B23E}" dt="2022-05-04T13:19:27.879" v="2475" actId="6549"/>
          <ac:spMkLst>
            <pc:docMk/>
            <pc:sldMk cId="3306286492" sldId="264"/>
            <ac:spMk id="3" creationId="{8C0119AB-44E9-4E5C-94C2-E55E0DDDB612}"/>
          </ac:spMkLst>
        </pc:spChg>
        <pc:spChg chg="add mod">
          <ac:chgData name="Aled Roberts" userId="8d50d0b8-ac68-4e11-8bd4-550eb672bffc" providerId="ADAL" clId="{BED0FF76-241E-44B2-991D-70245BC3B23E}" dt="2022-05-04T13:12:42" v="2333" actId="21"/>
          <ac:spMkLst>
            <pc:docMk/>
            <pc:sldMk cId="3306286492" sldId="264"/>
            <ac:spMk id="6" creationId="{1904E1FD-6B54-4127-5548-4E1DD9A8D699}"/>
          </ac:spMkLst>
        </pc:spChg>
      </pc:sldChg>
      <pc:sldChg chg="addSp modSp mod">
        <pc:chgData name="Aled Roberts" userId="8d50d0b8-ac68-4e11-8bd4-550eb672bffc" providerId="ADAL" clId="{BED0FF76-241E-44B2-991D-70245BC3B23E}" dt="2022-05-04T13:22:10.221" v="2817" actId="6549"/>
        <pc:sldMkLst>
          <pc:docMk/>
          <pc:sldMk cId="913302548" sldId="265"/>
        </pc:sldMkLst>
        <pc:spChg chg="mod">
          <ac:chgData name="Aled Roberts" userId="8d50d0b8-ac68-4e11-8bd4-550eb672bffc" providerId="ADAL" clId="{BED0FF76-241E-44B2-991D-70245BC3B23E}" dt="2022-05-04T13:20:36.756" v="2547" actId="6549"/>
          <ac:spMkLst>
            <pc:docMk/>
            <pc:sldMk cId="913302548" sldId="265"/>
            <ac:spMk id="2" creationId="{C568F2D6-6B0B-4A6E-9AC9-E8627A494A7B}"/>
          </ac:spMkLst>
        </pc:spChg>
        <pc:spChg chg="mod">
          <ac:chgData name="Aled Roberts" userId="8d50d0b8-ac68-4e11-8bd4-550eb672bffc" providerId="ADAL" clId="{BED0FF76-241E-44B2-991D-70245BC3B23E}" dt="2022-05-04T13:22:10.221" v="2817" actId="6549"/>
          <ac:spMkLst>
            <pc:docMk/>
            <pc:sldMk cId="913302548" sldId="265"/>
            <ac:spMk id="3" creationId="{CF9AEBEC-58F5-4A14-A772-14E40D5EFA3E}"/>
          </ac:spMkLst>
        </pc:spChg>
        <pc:spChg chg="add mod">
          <ac:chgData name="Aled Roberts" userId="8d50d0b8-ac68-4e11-8bd4-550eb672bffc" providerId="ADAL" clId="{BED0FF76-241E-44B2-991D-70245BC3B23E}" dt="2022-05-04T13:20:02.524" v="2477" actId="21"/>
          <ac:spMkLst>
            <pc:docMk/>
            <pc:sldMk cId="913302548" sldId="265"/>
            <ac:spMk id="6" creationId="{B0D670CD-513E-DBEB-F351-454E49B74163}"/>
          </ac:spMkLst>
        </pc:spChg>
        <pc:spChg chg="add mod">
          <ac:chgData name="Aled Roberts" userId="8d50d0b8-ac68-4e11-8bd4-550eb672bffc" providerId="ADAL" clId="{BED0FF76-241E-44B2-991D-70245BC3B23E}" dt="2022-05-04T13:21:06.660" v="2549" actId="21"/>
          <ac:spMkLst>
            <pc:docMk/>
            <pc:sldMk cId="913302548" sldId="265"/>
            <ac:spMk id="7" creationId="{0B292F29-7F57-20A7-5392-3BD2CEBE5993}"/>
          </ac:spMkLst>
        </pc:spChg>
      </pc:sldChg>
      <pc:sldChg chg="addSp delSp modSp mod">
        <pc:chgData name="Aled Roberts" userId="8d50d0b8-ac68-4e11-8bd4-550eb672bffc" providerId="ADAL" clId="{BED0FF76-241E-44B2-991D-70245BC3B23E}" dt="2022-05-04T13:27:24.346" v="3620" actId="6549"/>
        <pc:sldMkLst>
          <pc:docMk/>
          <pc:sldMk cId="4051811003" sldId="266"/>
        </pc:sldMkLst>
        <pc:spChg chg="mod">
          <ac:chgData name="Aled Roberts" userId="8d50d0b8-ac68-4e11-8bd4-550eb672bffc" providerId="ADAL" clId="{BED0FF76-241E-44B2-991D-70245BC3B23E}" dt="2022-05-04T13:24:28.729" v="3376" actId="6549"/>
          <ac:spMkLst>
            <pc:docMk/>
            <pc:sldMk cId="4051811003" sldId="266"/>
            <ac:spMk id="2" creationId="{021E6D3F-B947-4C55-B4B1-BE1993515EFE}"/>
          </ac:spMkLst>
        </pc:spChg>
        <pc:spChg chg="mod">
          <ac:chgData name="Aled Roberts" userId="8d50d0b8-ac68-4e11-8bd4-550eb672bffc" providerId="ADAL" clId="{BED0FF76-241E-44B2-991D-70245BC3B23E}" dt="2022-05-04T13:27:24.346" v="3620" actId="6549"/>
          <ac:spMkLst>
            <pc:docMk/>
            <pc:sldMk cId="4051811003" sldId="266"/>
            <ac:spMk id="3" creationId="{116BFA1D-15DD-4277-BCBF-616AC4FDA539}"/>
          </ac:spMkLst>
        </pc:spChg>
        <pc:spChg chg="add del mod">
          <ac:chgData name="Aled Roberts" userId="8d50d0b8-ac68-4e11-8bd4-550eb672bffc" providerId="ADAL" clId="{BED0FF76-241E-44B2-991D-70245BC3B23E}" dt="2022-05-04T13:25:06.255" v="3380" actId="478"/>
          <ac:spMkLst>
            <pc:docMk/>
            <pc:sldMk cId="4051811003" sldId="266"/>
            <ac:spMk id="5" creationId="{02474E85-8F96-AA97-DC96-89DB4F0D8577}"/>
          </ac:spMkLst>
        </pc:spChg>
        <pc:spChg chg="add">
          <ac:chgData name="Aled Roberts" userId="8d50d0b8-ac68-4e11-8bd4-550eb672bffc" providerId="ADAL" clId="{BED0FF76-241E-44B2-991D-70245BC3B23E}" dt="2022-05-04T13:25:45.993" v="3502"/>
          <ac:spMkLst>
            <pc:docMk/>
            <pc:sldMk cId="4051811003" sldId="266"/>
            <ac:spMk id="7" creationId="{F6E55F5B-EFF4-7D25-0176-FCD015DEDE74}"/>
          </ac:spMkLst>
        </pc:spChg>
        <pc:spChg chg="add mod">
          <ac:chgData name="Aled Roberts" userId="8d50d0b8-ac68-4e11-8bd4-550eb672bffc" providerId="ADAL" clId="{BED0FF76-241E-44B2-991D-70245BC3B23E}" dt="2022-05-04T13:26:38.129" v="3550"/>
          <ac:spMkLst>
            <pc:docMk/>
            <pc:sldMk cId="4051811003" sldId="266"/>
            <ac:spMk id="8" creationId="{B18E1A9F-7C01-4B92-8B17-284E8D66C2B2}"/>
          </ac:spMkLst>
        </pc:spChg>
      </pc:sldChg>
      <pc:sldChg chg="modSp mod">
        <pc:chgData name="Aled Roberts" userId="8d50d0b8-ac68-4e11-8bd4-550eb672bffc" providerId="ADAL" clId="{BED0FF76-241E-44B2-991D-70245BC3B23E}" dt="2022-05-04T13:24:15.239" v="3359" actId="20577"/>
        <pc:sldMkLst>
          <pc:docMk/>
          <pc:sldMk cId="941691519" sldId="267"/>
        </pc:sldMkLst>
        <pc:spChg chg="mod">
          <ac:chgData name="Aled Roberts" userId="8d50d0b8-ac68-4e11-8bd4-550eb672bffc" providerId="ADAL" clId="{BED0FF76-241E-44B2-991D-70245BC3B23E}" dt="2022-05-04T13:22:45.543" v="2842" actId="6549"/>
          <ac:spMkLst>
            <pc:docMk/>
            <pc:sldMk cId="941691519" sldId="267"/>
            <ac:spMk id="2" creationId="{3BDFC9FE-6A39-4591-B067-A8774206C877}"/>
          </ac:spMkLst>
        </pc:spChg>
        <pc:spChg chg="mod">
          <ac:chgData name="Aled Roberts" userId="8d50d0b8-ac68-4e11-8bd4-550eb672bffc" providerId="ADAL" clId="{BED0FF76-241E-44B2-991D-70245BC3B23E}" dt="2022-05-04T13:24:15.239" v="3359" actId="20577"/>
          <ac:spMkLst>
            <pc:docMk/>
            <pc:sldMk cId="941691519" sldId="267"/>
            <ac:spMk id="3" creationId="{35922653-9F94-46F1-A431-25FDAEE9BC8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DF6E-7B44-4C3B-B017-7792EC2636B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F36A-6132-417F-A191-B40DD4A6F77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9F7DC1-F2E9-4279-AC29-1C369EB1D6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4097" y="5603354"/>
            <a:ext cx="1883827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1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DF6E-7B44-4C3B-B017-7792EC2636B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F36A-6132-417F-A191-B40DD4A6F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2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DF6E-7B44-4C3B-B017-7792EC2636B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F36A-6132-417F-A191-B40DD4A6F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92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DF6E-7B44-4C3B-B017-7792EC2636B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F36A-6132-417F-A191-B40DD4A6F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17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DF6E-7B44-4C3B-B017-7792EC2636B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F36A-6132-417F-A191-B40DD4A6F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449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DF6E-7B44-4C3B-B017-7792EC2636B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F36A-6132-417F-A191-B40DD4A6F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DF6E-7B44-4C3B-B017-7792EC2636B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F36A-6132-417F-A191-B40DD4A6F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77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DF6E-7B44-4C3B-B017-7792EC2636B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F36A-6132-417F-A191-B40DD4A6F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43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DF6E-7B44-4C3B-B017-7792EC2636B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F36A-6132-417F-A191-B40DD4A6F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83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DF6E-7B44-4C3B-B017-7792EC2636B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F36A-6132-417F-A191-B40DD4A6F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30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DF6E-7B44-4C3B-B017-7792EC2636B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F36A-6132-417F-A191-B40DD4A6F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65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DF6E-7B44-4C3B-B017-7792EC2636B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F36A-6132-417F-A191-B40DD4A6F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4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DF6E-7B44-4C3B-B017-7792EC2636B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F36A-6132-417F-A191-B40DD4A6F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8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313DF6E-7B44-4C3B-B017-7792EC2636B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4EDF36A-6132-417F-A191-B40DD4A6F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41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313DF6E-7B44-4C3B-B017-7792EC2636B0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4EDF36A-6132-417F-A191-B40DD4A6F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267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mailto:comicreliefgrants@wcva.cymru" TargetMode="External"/><Relationship Id="rId7" Type="http://schemas.openxmlformats.org/officeDocument/2006/relationships/image" Target="../media/image15.png"/><Relationship Id="rId2" Type="http://schemas.openxmlformats.org/officeDocument/2006/relationships/hyperlink" Target="mailto:grants@cvsc.org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5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N3J-TbbeDj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52CC4-06CB-43B8-906B-A2B6FAF56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6365" y="1449147"/>
            <a:ext cx="9155636" cy="2971051"/>
          </a:xfrm>
        </p:spPr>
        <p:txBody>
          <a:bodyPr/>
          <a:lstStyle/>
          <a:p>
            <a:r>
              <a:rPr lang="en-GB" dirty="0" err="1"/>
              <a:t>Cronfa</a:t>
            </a:r>
            <a:r>
              <a:rPr lang="en-GB" dirty="0"/>
              <a:t> </a:t>
            </a:r>
            <a:r>
              <a:rPr lang="en-GB" dirty="0" err="1"/>
              <a:t>Gymunedol</a:t>
            </a:r>
            <a:r>
              <a:rPr lang="en-GB" dirty="0"/>
              <a:t> Comic Relief yng Nghymru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8C308E-2E35-4FB2-AE33-B24245485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180" y="5626340"/>
            <a:ext cx="1885039" cy="1118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7E12CE-EB09-4BE3-8CB8-60FD31899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035" y="406756"/>
            <a:ext cx="5910470" cy="2186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1CECBB-7A40-4C39-AA6C-13DBFE041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3" y="113040"/>
            <a:ext cx="2530271" cy="11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8F2D6-6B0B-4A6E-9AC9-E8627A494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y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cy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cy-GB" altLang="en-US" dirty="0"/>
              <a:t>Gwaharddiadau o’r Cynllun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AEBEC-58F5-4A14-A772-14E40D5EF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66122"/>
            <a:ext cx="10554574" cy="3198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y-GB" altLang="en-US" sz="2400" b="1" dirty="0"/>
              <a:t>Ni allwn dderbyn ceisiadau gan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Unigolion </a:t>
            </a:r>
          </a:p>
          <a:p>
            <a:r>
              <a:rPr lang="en-GB" dirty="0" err="1"/>
              <a:t>Unig</a:t>
            </a:r>
            <a:r>
              <a:rPr lang="en-GB" dirty="0"/>
              <a:t> </a:t>
            </a:r>
            <a:r>
              <a:rPr lang="en-GB" dirty="0" err="1"/>
              <a:t>fasnachwyr</a:t>
            </a:r>
            <a:r>
              <a:rPr lang="en-GB" dirty="0"/>
              <a:t> </a:t>
            </a:r>
          </a:p>
          <a:p>
            <a:r>
              <a:rPr lang="en-GB" dirty="0" err="1"/>
              <a:t>Cwmnïau</a:t>
            </a:r>
            <a:r>
              <a:rPr lang="en-GB" dirty="0"/>
              <a:t> sy’n </a:t>
            </a:r>
            <a:r>
              <a:rPr lang="en-GB" dirty="0" err="1"/>
              <a:t>anelu</a:t>
            </a:r>
            <a:r>
              <a:rPr lang="en-GB" dirty="0"/>
              <a:t> at </a:t>
            </a:r>
            <a:r>
              <a:rPr lang="en-GB" dirty="0" err="1"/>
              <a:t>greu</a:t>
            </a:r>
            <a:r>
              <a:rPr lang="en-GB" dirty="0"/>
              <a:t> </a:t>
            </a:r>
            <a:r>
              <a:rPr lang="en-GB" dirty="0" err="1"/>
              <a:t>elw</a:t>
            </a:r>
            <a:r>
              <a:rPr lang="en-GB" dirty="0"/>
              <a:t> yn </a:t>
            </a:r>
            <a:r>
              <a:rPr lang="en-GB" dirty="0" err="1"/>
              <a:t>bennaf</a:t>
            </a:r>
            <a:r>
              <a:rPr lang="en-GB" dirty="0"/>
              <a:t> i’w </a:t>
            </a:r>
            <a:r>
              <a:rPr lang="en-GB" dirty="0" err="1"/>
              <a:t>ddosbarthu’n</a:t>
            </a:r>
            <a:r>
              <a:rPr lang="en-GB" dirty="0"/>
              <a:t> </a:t>
            </a:r>
            <a:r>
              <a:rPr lang="en-GB" dirty="0" err="1"/>
              <a:t>breifat</a:t>
            </a:r>
            <a:r>
              <a:rPr lang="en-GB" dirty="0"/>
              <a:t> </a:t>
            </a:r>
          </a:p>
          <a:p>
            <a:r>
              <a:rPr lang="en-GB" dirty="0" err="1"/>
              <a:t>Mudiadau</a:t>
            </a:r>
            <a:r>
              <a:rPr lang="en-GB" dirty="0"/>
              <a:t> y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allan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Gymru</a:t>
            </a:r>
            <a:endParaRPr lang="en-GB" dirty="0"/>
          </a:p>
          <a:p>
            <a:r>
              <a:rPr lang="en-GB" dirty="0"/>
              <a:t>Ceisiadau a </a:t>
            </a:r>
            <a:r>
              <a:rPr lang="en-GB" dirty="0" err="1"/>
              <a:t>wneir</a:t>
            </a:r>
            <a:r>
              <a:rPr lang="en-GB" dirty="0"/>
              <a:t> gan un </a:t>
            </a:r>
            <a:r>
              <a:rPr lang="en-GB" dirty="0" err="1"/>
              <a:t>grŵp</a:t>
            </a:r>
            <a:r>
              <a:rPr lang="en-GB" dirty="0"/>
              <a:t> neu </a:t>
            </a:r>
            <a:r>
              <a:rPr lang="en-GB" dirty="0" err="1"/>
              <a:t>fudiad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ran un </a:t>
            </a:r>
            <a:r>
              <a:rPr lang="en-GB" dirty="0" err="1"/>
              <a:t>arall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E5B0B-6E23-4439-A732-55A641985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180" y="5626340"/>
            <a:ext cx="1885039" cy="1118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6E5BE6-BD83-4C70-A30C-307E84FAD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3" y="113040"/>
            <a:ext cx="2530271" cy="1143346"/>
          </a:xfrm>
          <a:prstGeom prst="rect">
            <a:avLst/>
          </a:prstGeom>
        </p:spPr>
      </p:pic>
      <p:pic>
        <p:nvPicPr>
          <p:cNvPr id="2050" name="Picture 9">
            <a:extLst>
              <a:ext uri="{FF2B5EF4-FFF2-40B4-BE49-F238E27FC236}">
                <a16:creationId xmlns:a16="http://schemas.microsoft.com/office/drawing/2014/main" id="{40E6BA00-9B95-4812-B794-A992C3CEB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670" y="2283873"/>
            <a:ext cx="1254193" cy="123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B0D670CD-513E-DBEB-F351-454E49B74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y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B292F29-7F57-20A7-5392-3BD2CEBE5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y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0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FC9FE-6A39-4591-B067-A8774206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365675"/>
            <a:ext cx="10571998" cy="970450"/>
          </a:xfrm>
        </p:spPr>
        <p:txBody>
          <a:bodyPr/>
          <a:lstStyle/>
          <a:p>
            <a:br>
              <a:rPr lang="en-GB" dirty="0"/>
            </a:br>
            <a:r>
              <a:rPr lang="sv-SE" dirty="0"/>
              <a:t>Ni fydd y Cynllun yn ariannu</a:t>
            </a:r>
            <a:r>
              <a:rPr lang="en-GB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22653-9F94-46F1-A431-25FDAEE9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38756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 err="1"/>
              <a:t>Costau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eisoes</a:t>
            </a:r>
            <a:r>
              <a:rPr lang="en-GB" dirty="0"/>
              <a:t> </a:t>
            </a:r>
            <a:r>
              <a:rPr lang="en-GB" dirty="0" err="1"/>
              <a:t>wedi’u</a:t>
            </a:r>
            <a:r>
              <a:rPr lang="en-GB" dirty="0"/>
              <a:t> </a:t>
            </a:r>
            <a:r>
              <a:rPr lang="en-GB" dirty="0" err="1"/>
              <a:t>gwario</a:t>
            </a:r>
            <a:endParaRPr lang="en-GB" dirty="0"/>
          </a:p>
          <a:p>
            <a:r>
              <a:rPr lang="en-GB" dirty="0" err="1"/>
              <a:t>Prosiectau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dir</a:t>
            </a:r>
            <a:r>
              <a:rPr lang="en-GB" dirty="0"/>
              <a:t> neu </a:t>
            </a:r>
            <a:r>
              <a:rPr lang="en-GB" dirty="0" err="1"/>
              <a:t>gyfleuster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yw’n </a:t>
            </a:r>
            <a:r>
              <a:rPr lang="en-GB" dirty="0" err="1"/>
              <a:t>agored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gymuned</a:t>
            </a:r>
            <a:r>
              <a:rPr lang="en-GB" dirty="0"/>
              <a:t> </a:t>
            </a:r>
            <a:r>
              <a:rPr lang="en-GB" dirty="0" err="1"/>
              <a:t>leol</a:t>
            </a:r>
            <a:endParaRPr lang="en-GB" dirty="0"/>
          </a:p>
          <a:p>
            <a:r>
              <a:rPr lang="en-GB" dirty="0" err="1"/>
              <a:t>Gwella</a:t>
            </a:r>
            <a:r>
              <a:rPr lang="en-GB" dirty="0"/>
              <a:t> </a:t>
            </a:r>
            <a:r>
              <a:rPr lang="en-GB" dirty="0" err="1"/>
              <a:t>gwedd</a:t>
            </a:r>
            <a:r>
              <a:rPr lang="en-GB" dirty="0"/>
              <a:t> </a:t>
            </a:r>
            <a:r>
              <a:rPr lang="en-GB" dirty="0" err="1"/>
              <a:t>strydoedd</a:t>
            </a:r>
            <a:r>
              <a:rPr lang="en-GB" dirty="0"/>
              <a:t>, </a:t>
            </a:r>
            <a:r>
              <a:rPr lang="en-GB" dirty="0" err="1"/>
              <a:t>e.e.</a:t>
            </a:r>
            <a:r>
              <a:rPr lang="en-GB" dirty="0"/>
              <a:t> </a:t>
            </a:r>
            <a:r>
              <a:rPr lang="en-GB" dirty="0" err="1"/>
              <a:t>arwyddion</a:t>
            </a:r>
            <a:r>
              <a:rPr lang="en-GB" dirty="0"/>
              <a:t>, </a:t>
            </a:r>
            <a:r>
              <a:rPr lang="en-GB" dirty="0" err="1"/>
              <a:t>meysydd</a:t>
            </a:r>
            <a:r>
              <a:rPr lang="en-GB" dirty="0"/>
              <a:t> </a:t>
            </a:r>
            <a:r>
              <a:rPr lang="en-GB" dirty="0" err="1"/>
              <a:t>parcio</a:t>
            </a:r>
            <a:endParaRPr lang="en-GB" dirty="0"/>
          </a:p>
          <a:p>
            <a:r>
              <a:rPr lang="en-GB" dirty="0"/>
              <a:t>Gweithgareddau sy’n </a:t>
            </a:r>
            <a:r>
              <a:rPr lang="en-GB" dirty="0" err="1"/>
              <a:t>creu</a:t>
            </a:r>
            <a:r>
              <a:rPr lang="en-GB" dirty="0"/>
              <a:t> </a:t>
            </a:r>
            <a:r>
              <a:rPr lang="en-GB" dirty="0" err="1"/>
              <a:t>elw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ddefnyddir</a:t>
            </a:r>
            <a:r>
              <a:rPr lang="en-GB" dirty="0"/>
              <a:t> er </a:t>
            </a:r>
            <a:r>
              <a:rPr lang="en-GB" dirty="0" err="1"/>
              <a:t>budd</a:t>
            </a:r>
            <a:r>
              <a:rPr lang="en-GB" dirty="0"/>
              <a:t> </a:t>
            </a:r>
            <a:r>
              <a:rPr lang="en-GB" dirty="0" err="1"/>
              <a:t>pellach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gymuned</a:t>
            </a:r>
            <a:r>
              <a:rPr lang="en-GB" dirty="0"/>
              <a:t> </a:t>
            </a:r>
          </a:p>
          <a:p>
            <a:r>
              <a:rPr lang="en-GB" dirty="0" err="1"/>
              <a:t>Digwyddiadau</a:t>
            </a:r>
            <a:r>
              <a:rPr lang="en-GB" dirty="0"/>
              <a:t> neu </a:t>
            </a:r>
            <a:r>
              <a:rPr lang="en-GB" dirty="0" err="1"/>
              <a:t>gynadleddau</a:t>
            </a:r>
            <a:r>
              <a:rPr lang="en-GB" dirty="0"/>
              <a:t> </a:t>
            </a:r>
            <a:r>
              <a:rPr lang="en-GB" dirty="0" err="1"/>
              <a:t>untro</a:t>
            </a:r>
            <a:r>
              <a:rPr lang="en-GB" dirty="0"/>
              <a:t> – gall </a:t>
            </a:r>
            <a:r>
              <a:rPr lang="en-GB" dirty="0" err="1"/>
              <a:t>cynadleddau</a:t>
            </a:r>
            <a:r>
              <a:rPr lang="en-GB" dirty="0"/>
              <a:t> a </a:t>
            </a:r>
            <a:r>
              <a:rPr lang="en-GB" dirty="0" err="1"/>
              <a:t>gweithdai</a:t>
            </a:r>
            <a:r>
              <a:rPr lang="en-GB" dirty="0"/>
              <a:t> sy’n rhan o </a:t>
            </a:r>
            <a:r>
              <a:rPr lang="en-GB" dirty="0" err="1"/>
              <a:t>brosiect</a:t>
            </a:r>
            <a:r>
              <a:rPr lang="en-GB" dirty="0"/>
              <a:t> a fydd yn cael </a:t>
            </a:r>
            <a:r>
              <a:rPr lang="en-GB" dirty="0" err="1"/>
              <a:t>effaith</a:t>
            </a:r>
            <a:r>
              <a:rPr lang="en-GB" dirty="0"/>
              <a:t> </a:t>
            </a:r>
            <a:r>
              <a:rPr lang="en-GB" dirty="0" err="1"/>
              <a:t>barhaol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eu </a:t>
            </a:r>
            <a:r>
              <a:rPr lang="en-GB" dirty="0" err="1"/>
              <a:t>cynnwys</a:t>
            </a:r>
            <a:r>
              <a:rPr lang="en-GB" dirty="0"/>
              <a:t> yng </a:t>
            </a:r>
            <a:r>
              <a:rPr lang="en-GB" dirty="0" err="1"/>
              <a:t>nghostau’ch</a:t>
            </a:r>
            <a:r>
              <a:rPr lang="en-GB" dirty="0"/>
              <a:t> </a:t>
            </a:r>
            <a:r>
              <a:rPr lang="en-GB" dirty="0" err="1"/>
              <a:t>prosiect</a:t>
            </a:r>
            <a:endParaRPr lang="en-GB" dirty="0"/>
          </a:p>
          <a:p>
            <a:r>
              <a:rPr lang="en-GB" dirty="0" err="1"/>
              <a:t>Darparu</a:t>
            </a:r>
            <a:r>
              <a:rPr lang="en-GB" dirty="0"/>
              <a:t> </a:t>
            </a:r>
            <a:r>
              <a:rPr lang="en-GB" dirty="0" err="1"/>
              <a:t>gwasanaethau</a:t>
            </a:r>
            <a:r>
              <a:rPr lang="en-GB" dirty="0"/>
              <a:t> y mae’r </a:t>
            </a:r>
            <a:r>
              <a:rPr lang="en-GB" dirty="0" err="1"/>
              <a:t>Llywodraeth</a:t>
            </a:r>
            <a:r>
              <a:rPr lang="en-GB" dirty="0"/>
              <a:t>/</a:t>
            </a:r>
            <a:r>
              <a:rPr lang="en-GB" dirty="0" err="1"/>
              <a:t>Bwrdd</a:t>
            </a:r>
            <a:r>
              <a:rPr lang="en-GB" dirty="0"/>
              <a:t> Iechyd yn </a:t>
            </a:r>
            <a:r>
              <a:rPr lang="en-GB" dirty="0" err="1"/>
              <a:t>gyfrifol</a:t>
            </a:r>
            <a:r>
              <a:rPr lang="en-GB" dirty="0"/>
              <a:t> </a:t>
            </a:r>
            <a:r>
              <a:rPr lang="en-GB" dirty="0" err="1"/>
              <a:t>amdanynt</a:t>
            </a:r>
            <a:r>
              <a:rPr lang="en-GB" dirty="0"/>
              <a:t> </a:t>
            </a:r>
          </a:p>
          <a:p>
            <a:r>
              <a:rPr lang="en-GB" dirty="0"/>
              <a:t>Unrhyw </a:t>
            </a:r>
            <a:r>
              <a:rPr lang="en-GB" dirty="0" err="1"/>
              <a:t>weithgarwch</a:t>
            </a:r>
            <a:r>
              <a:rPr lang="en-GB" dirty="0"/>
              <a:t> </a:t>
            </a:r>
            <a:r>
              <a:rPr lang="en-GB" dirty="0" err="1"/>
              <a:t>cenhadu</a:t>
            </a:r>
            <a:r>
              <a:rPr lang="en-GB" dirty="0"/>
              <a:t> </a:t>
            </a:r>
            <a:r>
              <a:rPr lang="en-GB" dirty="0" err="1"/>
              <a:t>crefyddol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658D3F-0D90-4A96-B8D5-C988144C4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180" y="5626340"/>
            <a:ext cx="1885039" cy="1118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8AFE71-8B62-46FB-BD51-6F2F28BA6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3" y="113040"/>
            <a:ext cx="2530271" cy="11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9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E6D3F-B947-4C55-B4B1-BE199351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Cefnogaeth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FA1D-15DD-4277-BCBF-616AC4FDA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3160480"/>
          </a:xfrm>
        </p:spPr>
        <p:txBody>
          <a:bodyPr/>
          <a:lstStyle/>
          <a:p>
            <a:r>
              <a:rPr lang="cy-GB" altLang="en-US" dirty="0"/>
              <a:t>Fel rhan o TSSW Gogledd Cymru, mae’r 6 CGS yng Ngogledd Cymru wedi ymrwymo i helpu grwpiau a’u cefnogi </a:t>
            </a:r>
            <a:r>
              <a:rPr lang="cy-GB" altLang="en-US"/>
              <a:t>gyda ymgeisio</a:t>
            </a:r>
            <a:r>
              <a:rPr lang="en-GB"/>
              <a:t>,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</a:t>
            </a:r>
            <a:r>
              <a:rPr lang="cy-GB" altLang="en-US" dirty="0"/>
              <a:t>Y prif gyswllt ar gyfer ceisiadau bach yw </a:t>
            </a:r>
            <a:r>
              <a:rPr lang="en-GB" dirty="0"/>
              <a:t> </a:t>
            </a:r>
            <a:r>
              <a:rPr lang="en-GB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grants@cvsc.org.uk</a:t>
            </a:r>
            <a:endParaRPr lang="en-GB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GB" dirty="0"/>
              <a:t>     </a:t>
            </a:r>
            <a:r>
              <a:rPr lang="cy-GB" altLang="en-US" dirty="0"/>
              <a:t>Ar gyfer Grantiau Twf Sefydliadol ebost yw </a:t>
            </a:r>
            <a:r>
              <a:rPr lang="en-GB" dirty="0" err="1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comicreliefgrants@wcva.cymru</a:t>
            </a:r>
            <a:r>
              <a:rPr lang="en-GB" dirty="0">
                <a:solidFill>
                  <a:srgbClr val="92D050"/>
                </a:solidFill>
              </a:rPr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CC1E3-C01E-4D0B-AA0C-330C10D01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178" y="4350133"/>
            <a:ext cx="1817080" cy="1033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BB5A3C-ADA0-4AAB-B687-0937C34F9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63" y="5544019"/>
            <a:ext cx="2293028" cy="10335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A30383-24CC-4C34-AD01-407FE1B7A9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78" y="5544019"/>
            <a:ext cx="2616580" cy="10335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6C3EFB-AD1F-4FD3-B8DA-4F57FF1909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05" y="5532893"/>
            <a:ext cx="2164690" cy="10335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D87F39-B0EF-4716-B1C7-AA8B41A5E6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91" y="4355073"/>
            <a:ext cx="1160972" cy="10335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761001-A7B8-4F94-BF46-24011D4808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05" y="4355073"/>
            <a:ext cx="2164690" cy="1033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97AA93-5680-411D-A4F0-072582F27A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3" y="113040"/>
            <a:ext cx="2530271" cy="11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1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19D0-8822-42C3-8FAA-E9E97FBF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Trosolwg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CA615-4C27-49D6-A0D0-029CFC195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42" y="2266123"/>
            <a:ext cx="10554574" cy="42639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b="1" dirty="0"/>
              <a:t>Daw </a:t>
            </a:r>
            <a:r>
              <a:rPr lang="en-GB" sz="2000" b="1" dirty="0" err="1"/>
              <a:t>grantiau</a:t>
            </a:r>
            <a:r>
              <a:rPr lang="en-GB" sz="2000" b="1" dirty="0"/>
              <a:t> </a:t>
            </a:r>
            <a:r>
              <a:rPr lang="en-GB" sz="2000" b="1" dirty="0" err="1"/>
              <a:t>mewn</a:t>
            </a:r>
            <a:r>
              <a:rPr lang="en-GB" sz="2000" b="1" dirty="0"/>
              <a:t> </a:t>
            </a:r>
            <a:r>
              <a:rPr lang="en-GB" sz="2000" b="1" dirty="0" err="1"/>
              <a:t>dwy</a:t>
            </a:r>
            <a:r>
              <a:rPr lang="en-GB" sz="2000" b="1" dirty="0"/>
              <a:t> </a:t>
            </a:r>
            <a:r>
              <a:rPr lang="en-GB" sz="2000" b="1" dirty="0" err="1"/>
              <a:t>lefel</a:t>
            </a:r>
            <a:r>
              <a:rPr lang="en-GB" sz="2000" dirty="0"/>
              <a:t>:</a:t>
            </a:r>
          </a:p>
          <a:p>
            <a:r>
              <a:rPr lang="en-GB" sz="2000" dirty="0" err="1"/>
              <a:t>Grantiau</a:t>
            </a:r>
            <a:r>
              <a:rPr lang="en-GB" sz="2000" dirty="0"/>
              <a:t> Bach £1,000 - £10,000 </a:t>
            </a:r>
          </a:p>
          <a:p>
            <a:r>
              <a:rPr lang="en-GB" sz="2000" dirty="0" err="1"/>
              <a:t>Grantiau</a:t>
            </a:r>
            <a:r>
              <a:rPr lang="en-GB" sz="2000" dirty="0"/>
              <a:t> Mawr (</a:t>
            </a:r>
            <a:r>
              <a:rPr lang="en-GB" sz="2000" dirty="0" err="1"/>
              <a:t>Twf</a:t>
            </a:r>
            <a:r>
              <a:rPr lang="en-GB" sz="2000" dirty="0"/>
              <a:t> </a:t>
            </a:r>
            <a:r>
              <a:rPr lang="en-GB" sz="2000" dirty="0" err="1"/>
              <a:t>Sefydliadol</a:t>
            </a:r>
            <a:r>
              <a:rPr lang="en-GB" sz="2000" dirty="0"/>
              <a:t>)  - £30,000 - £50,000</a:t>
            </a:r>
          </a:p>
          <a:p>
            <a:pPr marL="0" indent="0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cy-GB" sz="2100" b="1" dirty="0"/>
              <a:t>Mae Cefnogi Trydydd Sector Cymru (TSSW) wedi’i ddewis i weinyddu grantiau ar ran Comic Relief yng Nghymru, gan sicrhau cyrhaeddiad i sefydliadau ar lawr gwlad</a:t>
            </a:r>
            <a:r>
              <a:rPr lang="cy-GB" sz="180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en-GB" sz="2000" b="1" dirty="0"/>
          </a:p>
          <a:p>
            <a:pPr marL="0" indent="0" algn="ctr">
              <a:buNone/>
            </a:pPr>
            <a:endParaRPr lang="en-GB" sz="2000" dirty="0"/>
          </a:p>
          <a:p>
            <a:r>
              <a:rPr lang="cy-GB" altLang="en-US" sz="2100" dirty="0"/>
              <a:t>Yn ystod y cynllun Comic Relief hwn, bydd un cyfnod ymgeisio am grant. Y dyddiad agor yw 19 Ebrill 2022 a’r dyddiad cau yw 27 Mehefin 2022</a:t>
            </a:r>
            <a:r>
              <a:rPr lang="en-GB" sz="2000" dirty="0"/>
              <a:t>.  </a:t>
            </a:r>
          </a:p>
          <a:p>
            <a:r>
              <a:rPr lang="cy-GB" altLang="en-US" sz="2100" dirty="0"/>
              <a:t>Y cynharaf y gelllir cychwyn prosiectau yw 22 Awst 2022 </a:t>
            </a:r>
            <a:endParaRPr lang="en-GB" sz="2000" dirty="0"/>
          </a:p>
          <a:p>
            <a:r>
              <a:rPr lang="cy-GB" altLang="en-US" sz="2100" dirty="0"/>
              <a:t>Dylai prosiectau fod wedi’u cwblhau erbyn 30 Awst 2023 </a:t>
            </a:r>
            <a:endParaRPr lang="en-GB" sz="20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2382A-762A-4277-8C64-F68C3618E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180" y="5626340"/>
            <a:ext cx="1885039" cy="1118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761E26-5909-4820-BC44-174DFBB33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3" y="113040"/>
            <a:ext cx="2530271" cy="114334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1CE749D-E39A-8D0B-F195-F2730BC11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y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1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59421-0C3F-4F17-AA8E-BF2431BE3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Themau</a:t>
            </a:r>
            <a:r>
              <a:rPr lang="en-GB" dirty="0"/>
              <a:t> </a:t>
            </a:r>
            <a:r>
              <a:rPr lang="en-GB" dirty="0" err="1"/>
              <a:t>strategol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6EA4C-32CC-45BC-A286-0E79022E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404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Mae 4 </a:t>
            </a:r>
            <a:r>
              <a:rPr lang="en-GB" b="1" dirty="0" err="1"/>
              <a:t>thema</a:t>
            </a:r>
            <a:r>
              <a:rPr lang="en-GB" b="1" dirty="0"/>
              <a:t> </a:t>
            </a:r>
            <a:r>
              <a:rPr lang="en-GB" b="1" dirty="0" err="1"/>
              <a:t>strategol</a:t>
            </a:r>
            <a:r>
              <a:rPr lang="en-GB" b="1" dirty="0"/>
              <a:t>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gyfer</a:t>
            </a:r>
            <a:r>
              <a:rPr lang="en-GB" b="1" dirty="0"/>
              <a:t> </a:t>
            </a:r>
            <a:r>
              <a:rPr lang="en-GB" b="1" dirty="0" err="1"/>
              <a:t>cynnig</a:t>
            </a:r>
            <a:r>
              <a:rPr lang="en-GB" b="1" dirty="0"/>
              <a:t> </a:t>
            </a:r>
            <a:r>
              <a:rPr lang="en-GB" b="1" dirty="0" err="1"/>
              <a:t>cyllid</a:t>
            </a:r>
            <a:r>
              <a:rPr lang="en-GB" b="1" dirty="0"/>
              <a:t>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Plant yn </a:t>
            </a:r>
            <a:r>
              <a:rPr lang="en-GB" b="1" dirty="0" err="1"/>
              <a:t>Goroesi</a:t>
            </a:r>
            <a:r>
              <a:rPr lang="en-GB" b="1" dirty="0"/>
              <a:t> ac yn </a:t>
            </a:r>
            <a:r>
              <a:rPr lang="en-GB" b="1" dirty="0" err="1"/>
              <a:t>Ffynnu</a:t>
            </a:r>
            <a:r>
              <a:rPr lang="en-GB" b="1" dirty="0"/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dirty="0"/>
              <a:t>Camau </a:t>
            </a:r>
            <a:r>
              <a:rPr lang="en-GB" dirty="0" err="1"/>
              <a:t>gweithredu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roi’r</a:t>
            </a:r>
            <a:r>
              <a:rPr lang="en-GB" dirty="0"/>
              <a:t> </a:t>
            </a:r>
            <a:r>
              <a:rPr lang="en-GB" dirty="0" err="1"/>
              <a:t>dechrau</a:t>
            </a:r>
            <a:r>
              <a:rPr lang="en-GB" dirty="0"/>
              <a:t> </a:t>
            </a:r>
            <a:r>
              <a:rPr lang="en-GB" dirty="0" err="1"/>
              <a:t>gorau</a:t>
            </a:r>
            <a:r>
              <a:rPr lang="en-GB" dirty="0"/>
              <a:t> mewn </a:t>
            </a:r>
            <a:r>
              <a:rPr lang="en-GB" dirty="0" err="1"/>
              <a:t>bywyd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blant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roi</a:t>
            </a:r>
            <a:r>
              <a:rPr lang="en-GB" dirty="0"/>
              <a:t> </a:t>
            </a:r>
            <a:r>
              <a:rPr lang="en-GB" dirty="0" err="1"/>
              <a:t>mynediad</a:t>
            </a:r>
            <a:r>
              <a:rPr lang="en-GB" dirty="0"/>
              <a:t> </a:t>
            </a:r>
            <a:r>
              <a:rPr lang="en-GB" dirty="0" err="1"/>
              <a:t>iddynt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cyfleoedd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gyflawni</a:t>
            </a:r>
            <a:r>
              <a:rPr lang="en-GB" dirty="0"/>
              <a:t> eu </a:t>
            </a:r>
            <a:r>
              <a:rPr lang="en-GB" dirty="0" err="1"/>
              <a:t>potensial</a:t>
            </a:r>
            <a:endParaRPr lang="en-GB" dirty="0"/>
          </a:p>
          <a:p>
            <a:r>
              <a:rPr lang="en-GB" b="1" dirty="0" err="1"/>
              <a:t>Cyfiawnder</a:t>
            </a:r>
            <a:r>
              <a:rPr lang="en-GB" b="1" dirty="0"/>
              <a:t> </a:t>
            </a:r>
            <a:r>
              <a:rPr lang="en-GB" b="1" dirty="0" err="1"/>
              <a:t>Rhyw</a:t>
            </a:r>
            <a:r>
              <a:rPr lang="en-GB" b="1" dirty="0"/>
              <a:t>  </a:t>
            </a:r>
            <a:r>
              <a:rPr lang="en-GB" dirty="0"/>
              <a:t>– Camau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wella</a:t>
            </a:r>
            <a:r>
              <a:rPr lang="en-GB" dirty="0"/>
              <a:t> </a:t>
            </a:r>
            <a:r>
              <a:rPr lang="en-GB" dirty="0" err="1"/>
              <a:t>cydraddoldeb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ferched</a:t>
            </a:r>
            <a:r>
              <a:rPr lang="en-GB" dirty="0"/>
              <a:t> a </a:t>
            </a:r>
            <a:r>
              <a:rPr lang="en-GB" dirty="0" err="1"/>
              <a:t>genethod</a:t>
            </a:r>
            <a:r>
              <a:rPr lang="en-GB" dirty="0"/>
              <a:t>.</a:t>
            </a:r>
          </a:p>
          <a:p>
            <a:r>
              <a:rPr lang="en-GB" b="1" dirty="0"/>
              <a:t>Lle </a:t>
            </a:r>
            <a:r>
              <a:rPr lang="en-GB" b="1" dirty="0" err="1"/>
              <a:t>Diogel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Fod  </a:t>
            </a:r>
            <a:r>
              <a:rPr lang="en-GB" dirty="0"/>
              <a:t>– Camau </a:t>
            </a:r>
            <a:r>
              <a:rPr lang="en-GB" dirty="0" err="1"/>
              <a:t>i</a:t>
            </a:r>
            <a:r>
              <a:rPr lang="en-GB" dirty="0"/>
              <a:t> helpu </a:t>
            </a:r>
            <a:r>
              <a:rPr lang="en-GB" dirty="0" err="1"/>
              <a:t>pobl</a:t>
            </a:r>
            <a:r>
              <a:rPr lang="en-GB" dirty="0"/>
              <a:t> sy’n agored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niwed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wella</a:t>
            </a:r>
            <a:r>
              <a:rPr lang="en-GB" dirty="0"/>
              <a:t> eu </a:t>
            </a:r>
            <a:r>
              <a:rPr lang="en-GB" dirty="0" err="1"/>
              <a:t>hamgylchiadau</a:t>
            </a:r>
            <a:r>
              <a:rPr lang="en-GB" dirty="0"/>
              <a:t> </a:t>
            </a:r>
            <a:r>
              <a:rPr lang="en-GB" dirty="0" err="1"/>
              <a:t>a’u</a:t>
            </a:r>
            <a:r>
              <a:rPr lang="en-GB" dirty="0"/>
              <a:t>  </a:t>
            </a:r>
            <a:r>
              <a:rPr lang="en-GB" dirty="0" err="1"/>
              <a:t>diogelwch</a:t>
            </a:r>
            <a:endParaRPr lang="en-GB" dirty="0"/>
          </a:p>
          <a:p>
            <a:r>
              <a:rPr lang="en-GB" b="1" dirty="0" err="1"/>
              <a:t>Materion</a:t>
            </a:r>
            <a:r>
              <a:rPr lang="en-GB" b="1" dirty="0"/>
              <a:t> Iechyd </a:t>
            </a:r>
            <a:r>
              <a:rPr lang="en-GB" b="1" dirty="0" err="1"/>
              <a:t>Meddwl</a:t>
            </a:r>
            <a:r>
              <a:rPr lang="en-GB" b="1" dirty="0"/>
              <a:t> </a:t>
            </a:r>
            <a:r>
              <a:rPr lang="en-GB" dirty="0"/>
              <a:t>– </a:t>
            </a:r>
            <a:r>
              <a:rPr lang="en-GB" dirty="0" err="1"/>
              <a:t>Camau</a:t>
            </a:r>
            <a:r>
              <a:rPr lang="en-GB" dirty="0"/>
              <a:t> </a:t>
            </a:r>
            <a:r>
              <a:rPr lang="en-GB" dirty="0" err="1"/>
              <a:t>gweithredu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alluogi</a:t>
            </a:r>
            <a:r>
              <a:rPr lang="en-GB" dirty="0"/>
              <a:t> </a:t>
            </a:r>
            <a:r>
              <a:rPr lang="en-GB" dirty="0" err="1"/>
              <a:t>mynediad</a:t>
            </a:r>
            <a:r>
              <a:rPr lang="en-GB" dirty="0"/>
              <a:t> at </a:t>
            </a:r>
            <a:r>
              <a:rPr lang="en-GB" dirty="0" err="1"/>
              <a:t>gymorth</a:t>
            </a:r>
            <a:r>
              <a:rPr lang="en-GB" dirty="0"/>
              <a:t> a </a:t>
            </a:r>
            <a:r>
              <a:rPr lang="en-GB" dirty="0" err="1"/>
              <a:t>chynyddu</a:t>
            </a:r>
            <a:r>
              <a:rPr lang="en-GB" dirty="0"/>
              <a:t> </a:t>
            </a:r>
            <a:r>
              <a:rPr lang="en-GB" dirty="0" err="1"/>
              <a:t>ymwybyddiaeth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142E7-7FC0-4393-9C3B-138CF064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180" y="5626340"/>
            <a:ext cx="1885039" cy="1118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C137EA-B2D4-4DE8-BC4A-5B1B7FB79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3" y="113040"/>
            <a:ext cx="2530271" cy="11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7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6745-182D-4216-A8DD-236B435A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Grantiau</a:t>
            </a:r>
            <a:r>
              <a:rPr lang="en-GB" dirty="0"/>
              <a:t> </a:t>
            </a:r>
            <a:r>
              <a:rPr lang="en-GB" dirty="0" err="1"/>
              <a:t>twf</a:t>
            </a:r>
            <a:r>
              <a:rPr lang="en-GB" dirty="0"/>
              <a:t> </a:t>
            </a:r>
            <a:r>
              <a:rPr lang="en-GB" dirty="0" err="1"/>
              <a:t>sefydliadol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A8257-DDCF-4662-93C5-D7E7FECAD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£30,000 – £50,000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/>
              <a:t>I </a:t>
            </a:r>
            <a:r>
              <a:rPr lang="en-GB" b="1" dirty="0" err="1"/>
              <a:t>sefydliadau</a:t>
            </a:r>
            <a:r>
              <a:rPr lang="en-GB" b="1" dirty="0"/>
              <a:t> </a:t>
            </a:r>
            <a:r>
              <a:rPr lang="en-GB" b="1" dirty="0" err="1"/>
              <a:t>gyflawni</a:t>
            </a:r>
            <a:r>
              <a:rPr lang="en-GB" b="1" dirty="0"/>
              <a:t> </a:t>
            </a:r>
            <a:r>
              <a:rPr lang="en-GB" b="1" dirty="0" err="1"/>
              <a:t>gweithgaredd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gael</a:t>
            </a:r>
            <a:r>
              <a:rPr lang="en-GB" b="1" dirty="0"/>
              <a:t> </a:t>
            </a:r>
            <a:r>
              <a:rPr lang="en-GB" b="1" dirty="0" err="1"/>
              <a:t>effaith</a:t>
            </a:r>
            <a:r>
              <a:rPr lang="en-GB" b="1" dirty="0"/>
              <a:t> </a:t>
            </a:r>
            <a:r>
              <a:rPr lang="en-GB" b="1" dirty="0" err="1"/>
              <a:t>strategol</a:t>
            </a:r>
            <a:r>
              <a:rPr lang="en-GB" b="1" dirty="0"/>
              <a:t> a </a:t>
            </a:r>
            <a:r>
              <a:rPr lang="en-GB" b="1" dirty="0" err="1"/>
              <a:t>chynyddu</a:t>
            </a:r>
            <a:r>
              <a:rPr lang="en-GB" b="1" dirty="0"/>
              <a:t> eu </a:t>
            </a:r>
            <a:r>
              <a:rPr lang="en-GB" b="1" dirty="0" err="1"/>
              <a:t>gwytnwch</a:t>
            </a:r>
            <a:endParaRPr lang="en-GB" b="1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Yn cyd-</a:t>
            </a:r>
            <a:r>
              <a:rPr lang="en-GB" dirty="0" err="1"/>
              <a:t>fynd</a:t>
            </a:r>
            <a:r>
              <a:rPr lang="en-GB" dirty="0"/>
              <a:t> ag un o </a:t>
            </a:r>
            <a:r>
              <a:rPr lang="en-GB" dirty="0" err="1"/>
              <a:t>bedair</a:t>
            </a:r>
            <a:r>
              <a:rPr lang="en-GB" dirty="0"/>
              <a:t> </a:t>
            </a:r>
            <a:r>
              <a:rPr lang="en-GB" dirty="0" err="1"/>
              <a:t>thema</a:t>
            </a:r>
            <a:r>
              <a:rPr lang="en-GB" dirty="0"/>
              <a:t> </a:t>
            </a:r>
            <a:r>
              <a:rPr lang="en-GB" dirty="0" err="1"/>
              <a:t>strategol</a:t>
            </a:r>
            <a:r>
              <a:rPr lang="en-GB" dirty="0"/>
              <a:t> Comic Relief: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Plant yn </a:t>
            </a:r>
            <a:r>
              <a:rPr lang="en-GB" dirty="0" err="1"/>
              <a:t>Goroesi</a:t>
            </a:r>
            <a:r>
              <a:rPr lang="en-GB" dirty="0"/>
              <a:t> ac yn </a:t>
            </a:r>
            <a:r>
              <a:rPr lang="en-GB" dirty="0" err="1"/>
              <a:t>Ffynnu</a:t>
            </a:r>
            <a:r>
              <a:rPr lang="en-GB" dirty="0"/>
              <a:t> </a:t>
            </a:r>
          </a:p>
          <a:p>
            <a:r>
              <a:rPr lang="en-GB" dirty="0" err="1"/>
              <a:t>Materion</a:t>
            </a:r>
            <a:r>
              <a:rPr lang="en-GB" dirty="0"/>
              <a:t> Iechyd </a:t>
            </a:r>
            <a:r>
              <a:rPr lang="en-GB" dirty="0" err="1"/>
              <a:t>Meddwl</a:t>
            </a:r>
            <a:r>
              <a:rPr lang="en-GB" dirty="0"/>
              <a:t> </a:t>
            </a:r>
          </a:p>
          <a:p>
            <a:r>
              <a:rPr lang="en-GB" dirty="0" err="1"/>
              <a:t>Cyfiawnder</a:t>
            </a:r>
            <a:r>
              <a:rPr lang="en-GB" dirty="0"/>
              <a:t> </a:t>
            </a:r>
            <a:r>
              <a:rPr lang="en-GB" dirty="0" err="1"/>
              <a:t>Rhyw</a:t>
            </a:r>
            <a:r>
              <a:rPr lang="en-GB" dirty="0"/>
              <a:t> </a:t>
            </a:r>
          </a:p>
          <a:p>
            <a:r>
              <a:rPr lang="en-GB" dirty="0" err="1"/>
              <a:t>Lle</a:t>
            </a:r>
            <a:r>
              <a:rPr lang="en-GB" dirty="0"/>
              <a:t> </a:t>
            </a:r>
            <a:r>
              <a:rPr lang="en-GB" dirty="0" err="1"/>
              <a:t>Diogel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4C099-60A5-4DB3-BAE2-6DFAF2E9E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053" y="4130114"/>
            <a:ext cx="4323129" cy="25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07A3E8-612B-4623-9DF9-0C8EA3228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3" y="113040"/>
            <a:ext cx="2530271" cy="1143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B744F3-FB9A-5AAE-0A0C-6FFF2FD8D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40" y="5823332"/>
            <a:ext cx="1553079" cy="9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0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C98A4-5D51-4A41-9B61-427FA8AB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Grantiau</a:t>
            </a:r>
            <a:r>
              <a:rPr lang="en-GB" dirty="0"/>
              <a:t> </a:t>
            </a:r>
            <a:r>
              <a:rPr lang="en-GB" dirty="0" err="1"/>
              <a:t>twf</a:t>
            </a:r>
            <a:r>
              <a:rPr lang="en-GB" dirty="0"/>
              <a:t> </a:t>
            </a:r>
            <a:r>
              <a:rPr lang="en-GB" dirty="0" err="1"/>
              <a:t>sefydliadol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9EFFB-FB50-4B38-B6FF-07E042598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137" y="1812308"/>
            <a:ext cx="8600660" cy="459850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Mae’r grantiau hyn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sefydliadau</a:t>
            </a:r>
            <a:r>
              <a:rPr lang="en-GB" dirty="0"/>
              <a:t> sy’n </a:t>
            </a:r>
            <a:r>
              <a:rPr lang="en-GB" dirty="0" err="1"/>
              <a:t>dymuno</a:t>
            </a:r>
            <a:r>
              <a:rPr lang="en-GB" dirty="0"/>
              <a:t> </a:t>
            </a:r>
            <a:r>
              <a:rPr lang="en-GB" dirty="0" err="1"/>
              <a:t>ymgymryd</a:t>
            </a:r>
            <a:r>
              <a:rPr lang="en-GB" dirty="0"/>
              <a:t> â </a:t>
            </a:r>
            <a:r>
              <a:rPr lang="en-GB" dirty="0" err="1"/>
              <a:t>gweithgaredd</a:t>
            </a:r>
            <a:r>
              <a:rPr lang="en-GB" dirty="0"/>
              <a:t> yn y </a:t>
            </a:r>
            <a:r>
              <a:rPr lang="en-GB" dirty="0" err="1"/>
              <a:t>meysydd</a:t>
            </a:r>
            <a:r>
              <a:rPr lang="en-GB" dirty="0"/>
              <a:t> </a:t>
            </a:r>
            <a:r>
              <a:rPr lang="en-GB" dirty="0" err="1"/>
              <a:t>canlynol</a:t>
            </a:r>
            <a:r>
              <a:rPr lang="en-GB" dirty="0"/>
              <a:t>:</a:t>
            </a:r>
          </a:p>
          <a:p>
            <a:r>
              <a:rPr lang="cy-GB" dirty="0"/>
              <a:t>Adeiladu ar yr hyn sy’n gweithio’n dda mewn perthynas â gweithgaredd cymunedol eich sefydliad</a:t>
            </a:r>
            <a:endParaRPr lang="en-GB" dirty="0"/>
          </a:p>
          <a:p>
            <a:r>
              <a:rPr lang="cy-GB" altLang="en-US" dirty="0"/>
              <a:t>Cryfhau a mesur effaith eich gweithgaredd craidd â arweinir gan y gymuned</a:t>
            </a:r>
            <a:r>
              <a:rPr lang="en-GB" altLang="en-US" dirty="0"/>
              <a:t> </a:t>
            </a:r>
          </a:p>
          <a:p>
            <a:r>
              <a:rPr lang="cy-GB" altLang="en-US" dirty="0"/>
              <a:t>I wneud cais am Grant Twf Sefydliadol, bydd angen i chi gofrestru gyda Phorth Ceisiadau Amlddefnydd WCVA (MAP). Os ydych wedi cofrestru gyda MAP o'r blaen, gallwch fewngofnodi trwy roi eich enw defnyddiwr a'ch cyfrinair ar y sgrin gartref</a:t>
            </a:r>
            <a:endParaRPr lang="en-GB" dirty="0"/>
          </a:p>
          <a:p>
            <a:pPr algn="l"/>
            <a:r>
              <a:rPr lang="cy-GB" altLang="en-US" dirty="0"/>
              <a:t>Gall sefydliadau gofrestru drwy fynd i’r wefan </a:t>
            </a:r>
            <a:r>
              <a:rPr lang="cy-GB" altLang="en-US" dirty="0">
                <a:solidFill>
                  <a:srgbClr val="0070C0"/>
                </a:solidFill>
              </a:rPr>
              <a:t>map.wcva.cymru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cy-GB" altLang="en-US" dirty="0"/>
              <a:t>Os oes angen help arnoch i gofrestru ar MAP dilynwch y fideo </a:t>
            </a:r>
            <a:r>
              <a:rPr lang="cy-GB" altLang="en-US" dirty="0">
                <a:hlinkClick r:id="rId2"/>
              </a:rPr>
              <a:t>hwn</a:t>
            </a:r>
            <a:r>
              <a:rPr lang="cy-GB" altLang="en-US" dirty="0"/>
              <a:t> </a:t>
            </a:r>
          </a:p>
          <a:p>
            <a:pPr algn="l"/>
            <a:endParaRPr lang="en-US" b="0" i="0" dirty="0">
              <a:effectLst/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32E8F-5EF0-44D4-BC18-B5B8CA20C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55" y="5883854"/>
            <a:ext cx="1553079" cy="9216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66E61F-8B99-4717-88BC-AF6CAB5AB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3" y="113040"/>
            <a:ext cx="2530271" cy="1143346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D86F94BA-1C56-F56E-0247-69F3983A8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y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Community Development - Cartoon - Free Transparent PNG Clipart Images  Download">
            <a:extLst>
              <a:ext uri="{FF2B5EF4-FFF2-40B4-BE49-F238E27FC236}">
                <a16:creationId xmlns:a16="http://schemas.microsoft.com/office/drawing/2014/main" id="{4F418E70-C172-05EF-6AA4-7696E34BB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b="10420"/>
          <a:stretch/>
        </p:blipFill>
        <p:spPr bwMode="auto">
          <a:xfrm>
            <a:off x="139361" y="2805344"/>
            <a:ext cx="2854747" cy="286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75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183FB-9D7A-4DCC-98C4-2DC1D701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/>
              <a:t>Grantiau</a:t>
            </a:r>
            <a:r>
              <a:rPr lang="en-GB" sz="4000" dirty="0"/>
              <a:t> Bach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4E9B1-CF17-4A88-8622-7B5A4C8F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696" y="2224287"/>
            <a:ext cx="8280991" cy="4186525"/>
          </a:xfrm>
        </p:spPr>
        <p:txBody>
          <a:bodyPr>
            <a:normAutofit/>
          </a:bodyPr>
          <a:lstStyle/>
          <a:p>
            <a:r>
              <a:rPr lang="cy-GB" altLang="en-US" dirty="0"/>
              <a:t>£1,000 - £10,000 - Prosiectau sy’n cyflawni gwaith a arweinir gan y gymuned i fynd i’r afael ag angen neu broblem benodol yn eu hardal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cy-GB" altLang="en-US" dirty="0"/>
              <a:t>Yn cyd-fynd ag un o bedair thema strategol Comic Relief: </a:t>
            </a:r>
          </a:p>
          <a:p>
            <a:r>
              <a:rPr lang="en-GB" dirty="0"/>
              <a:t>	Plant yn </a:t>
            </a:r>
            <a:r>
              <a:rPr lang="en-GB" dirty="0" err="1"/>
              <a:t>Goroesi</a:t>
            </a:r>
            <a:r>
              <a:rPr lang="en-GB" dirty="0"/>
              <a:t> ac yn </a:t>
            </a:r>
            <a:r>
              <a:rPr lang="en-GB" dirty="0" err="1"/>
              <a:t>Ffynnu</a:t>
            </a:r>
            <a:r>
              <a:rPr lang="en-GB" dirty="0"/>
              <a:t> </a:t>
            </a:r>
          </a:p>
          <a:p>
            <a:r>
              <a:rPr lang="en-GB" dirty="0"/>
              <a:t>	</a:t>
            </a:r>
            <a:r>
              <a:rPr lang="en-GB" dirty="0" err="1"/>
              <a:t>Materion</a:t>
            </a:r>
            <a:r>
              <a:rPr lang="en-GB" dirty="0"/>
              <a:t> Iechyd </a:t>
            </a:r>
            <a:r>
              <a:rPr lang="en-GB" dirty="0" err="1"/>
              <a:t>Meddwl</a:t>
            </a:r>
            <a:r>
              <a:rPr lang="en-GB" dirty="0"/>
              <a:t> </a:t>
            </a:r>
          </a:p>
          <a:p>
            <a:r>
              <a:rPr lang="en-GB" dirty="0"/>
              <a:t>  </a:t>
            </a:r>
            <a:r>
              <a:rPr lang="en-GB" dirty="0" err="1"/>
              <a:t>Cyfiawnder</a:t>
            </a:r>
            <a:r>
              <a:rPr lang="en-GB" dirty="0"/>
              <a:t> </a:t>
            </a:r>
            <a:r>
              <a:rPr lang="en-GB" dirty="0" err="1"/>
              <a:t>Rhyw</a:t>
            </a:r>
            <a:r>
              <a:rPr lang="en-GB" dirty="0"/>
              <a:t> </a:t>
            </a:r>
          </a:p>
          <a:p>
            <a:r>
              <a:rPr lang="en-GB" dirty="0"/>
              <a:t>  </a:t>
            </a:r>
            <a:r>
              <a:rPr lang="en-GB" dirty="0" err="1"/>
              <a:t>Lle</a:t>
            </a:r>
            <a:r>
              <a:rPr lang="en-GB" dirty="0"/>
              <a:t> </a:t>
            </a:r>
            <a:r>
              <a:rPr lang="en-GB" dirty="0" err="1"/>
              <a:t>Diogel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A4562-A983-498C-82DD-A5922229C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180" y="5626340"/>
            <a:ext cx="1885039" cy="1118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AA60DE-6684-4E7D-BF77-1DD3AE4E9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3" y="113040"/>
            <a:ext cx="2530271" cy="1143346"/>
          </a:xfrm>
          <a:prstGeom prst="rect">
            <a:avLst/>
          </a:prstGeom>
        </p:spPr>
      </p:pic>
      <p:pic>
        <p:nvPicPr>
          <p:cNvPr id="3074" name="Picture 2" descr="Image result for free community development images">
            <a:extLst>
              <a:ext uri="{FF2B5EF4-FFF2-40B4-BE49-F238E27FC236}">
                <a16:creationId xmlns:a16="http://schemas.microsoft.com/office/drawing/2014/main" id="{C2E4821A-2634-4129-82B7-02650F8D4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2972453"/>
            <a:ext cx="2690191" cy="269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E28B1F8-9404-9251-A597-BD4766CCA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y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7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81BA-B910-466C-AB42-936EA3A9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y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cy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cy-GB" altLang="en-US" dirty="0"/>
              <a:t>Dosbarthu Grant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06FD180-BB85-427D-92B4-D55B95D81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6042991"/>
            <a:ext cx="9058203" cy="538162"/>
          </a:xfrm>
        </p:spPr>
        <p:txBody>
          <a:bodyPr>
            <a:normAutofit fontScale="92500" lnSpcReduction="20000"/>
          </a:bodyPr>
          <a:lstStyle/>
          <a:p>
            <a:r>
              <a:rPr lang="cy-GB" altLang="en-US" sz="1900" b="1" dirty="0"/>
              <a:t>Y dyddiad cau yw 27 Mehefin i fynd gerbron panel ym mis Awst ar gyfer penderfyniadau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332B3-B2E9-459F-AED1-BED04C8B8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75" y="5862458"/>
            <a:ext cx="1487144" cy="882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EA78C8-CB9D-460F-9ADF-253294A04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3" y="113040"/>
            <a:ext cx="2530271" cy="1143346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E03FF733-154A-D1EE-8484-C02DE8851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y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27D3D17-2E02-C94D-46F7-0CD4495FE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y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8DA5ED-F00E-EA0E-7820-2B73F182F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299" y="2397487"/>
            <a:ext cx="7569217" cy="34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9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93CC-32B8-48F5-80CB-5330CAF19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y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cy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cy-GB" altLang="en-US" dirty="0"/>
              <a:t>Pwy all wneud cais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D5CBC-99F7-4502-9ABE-CE4C9CC3A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66" y="2042178"/>
            <a:ext cx="10554574" cy="3953226"/>
          </a:xfrm>
        </p:spPr>
        <p:txBody>
          <a:bodyPr>
            <a:normAutofit/>
          </a:bodyPr>
          <a:lstStyle/>
          <a:p>
            <a:r>
              <a:rPr lang="en-GB" dirty="0"/>
              <a:t>Mae’r </a:t>
            </a:r>
            <a:r>
              <a:rPr lang="en-GB" dirty="0" err="1"/>
              <a:t>gronfa’n</a:t>
            </a:r>
            <a:r>
              <a:rPr lang="en-GB" dirty="0"/>
              <a:t> agored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geisiadau</a:t>
            </a:r>
            <a:r>
              <a:rPr lang="en-GB" dirty="0"/>
              <a:t> am </a:t>
            </a:r>
            <a:r>
              <a:rPr lang="en-GB" dirty="0" err="1"/>
              <a:t>brosiectau</a:t>
            </a:r>
            <a:r>
              <a:rPr lang="en-GB" dirty="0"/>
              <a:t> gan </a:t>
            </a:r>
            <a:r>
              <a:rPr lang="en-GB" dirty="0" err="1"/>
              <a:t>fudiadau</a:t>
            </a:r>
            <a:r>
              <a:rPr lang="en-GB" dirty="0"/>
              <a:t> yn y </a:t>
            </a:r>
            <a:r>
              <a:rPr lang="en-GB" dirty="0" err="1"/>
              <a:t>categorïau</a:t>
            </a:r>
            <a:r>
              <a:rPr lang="en-GB" dirty="0"/>
              <a:t> </a:t>
            </a:r>
            <a:r>
              <a:rPr lang="en-GB" dirty="0" err="1"/>
              <a:t>canlynol</a:t>
            </a:r>
            <a:r>
              <a:rPr lang="en-GB" dirty="0"/>
              <a:t>, </a:t>
            </a:r>
            <a:r>
              <a:rPr lang="en-GB" dirty="0" err="1"/>
              <a:t>ble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eu </a:t>
            </a:r>
            <a:r>
              <a:rPr lang="en-GB" dirty="0" err="1"/>
              <a:t>trosiant</a:t>
            </a:r>
            <a:r>
              <a:rPr lang="en-GB" dirty="0"/>
              <a:t> </a:t>
            </a:r>
            <a:r>
              <a:rPr lang="en-GB" dirty="0" err="1"/>
              <a:t>blynyddol</a:t>
            </a:r>
            <a:r>
              <a:rPr lang="en-GB" dirty="0"/>
              <a:t> yn </a:t>
            </a:r>
            <a:r>
              <a:rPr lang="en-GB" dirty="0" err="1"/>
              <a:t>llai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£250,000: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Elusennau</a:t>
            </a:r>
            <a:r>
              <a:rPr lang="en-GB" dirty="0"/>
              <a:t> </a:t>
            </a:r>
            <a:r>
              <a:rPr lang="en-GB" dirty="0" err="1"/>
              <a:t>Cofrestredig</a:t>
            </a:r>
            <a:endParaRPr lang="en-GB" dirty="0"/>
          </a:p>
          <a:p>
            <a:r>
              <a:rPr lang="en-GB" dirty="0"/>
              <a:t>Grwpiau a </a:t>
            </a:r>
            <a:r>
              <a:rPr lang="en-GB" dirty="0" err="1"/>
              <a:t>chlybiau</a:t>
            </a:r>
            <a:r>
              <a:rPr lang="en-GB" dirty="0"/>
              <a:t> sydd gyda </a:t>
            </a:r>
            <a:r>
              <a:rPr lang="en-GB" dirty="0" err="1"/>
              <a:t>chyfansoddiad</a:t>
            </a:r>
            <a:endParaRPr lang="en-GB" dirty="0"/>
          </a:p>
          <a:p>
            <a:r>
              <a:rPr lang="en-GB" dirty="0" err="1"/>
              <a:t>Cwmnïau</a:t>
            </a:r>
            <a:r>
              <a:rPr lang="en-GB" dirty="0"/>
              <a:t> </a:t>
            </a:r>
            <a:r>
              <a:rPr lang="en-GB" dirty="0" err="1"/>
              <a:t>Dielw</a:t>
            </a:r>
            <a:r>
              <a:rPr lang="en-GB" dirty="0"/>
              <a:t> neu </a:t>
            </a:r>
            <a:r>
              <a:rPr lang="en-GB" dirty="0" err="1"/>
              <a:t>Gwmnïau</a:t>
            </a:r>
            <a:r>
              <a:rPr lang="en-GB" dirty="0"/>
              <a:t> </a:t>
            </a:r>
            <a:r>
              <a:rPr lang="en-GB" dirty="0" err="1"/>
              <a:t>Buddiannau</a:t>
            </a:r>
            <a:r>
              <a:rPr lang="en-GB" dirty="0"/>
              <a:t> </a:t>
            </a:r>
            <a:r>
              <a:rPr lang="en-GB" dirty="0" err="1"/>
              <a:t>Cymunedol</a:t>
            </a:r>
            <a:r>
              <a:rPr lang="en-GB" dirty="0"/>
              <a:t> </a:t>
            </a:r>
          </a:p>
          <a:p>
            <a:r>
              <a:rPr lang="en-GB" dirty="0" err="1"/>
              <a:t>Mentrau</a:t>
            </a:r>
            <a:r>
              <a:rPr lang="en-GB" dirty="0"/>
              <a:t> </a:t>
            </a:r>
            <a:r>
              <a:rPr lang="en-GB" dirty="0" err="1"/>
              <a:t>Cymdeithasol</a:t>
            </a:r>
            <a:endParaRPr lang="en-GB" dirty="0"/>
          </a:p>
          <a:p>
            <a:r>
              <a:rPr lang="en-GB" dirty="0" err="1"/>
              <a:t>Cynghorau</a:t>
            </a:r>
            <a:r>
              <a:rPr lang="en-GB" dirty="0"/>
              <a:t> Tref, </a:t>
            </a:r>
            <a:r>
              <a:rPr lang="en-GB" dirty="0" err="1"/>
              <a:t>Plwyf</a:t>
            </a:r>
            <a:r>
              <a:rPr lang="en-GB" dirty="0"/>
              <a:t> a </a:t>
            </a:r>
            <a:r>
              <a:rPr lang="en-GB" dirty="0" err="1"/>
              <a:t>Chymuned</a:t>
            </a:r>
            <a:r>
              <a:rPr lang="en-GB" dirty="0"/>
              <a:t> </a:t>
            </a:r>
          </a:p>
          <a:p>
            <a:r>
              <a:rPr lang="en-GB" dirty="0"/>
              <a:t>Prosiectau mewn </a:t>
            </a:r>
            <a:r>
              <a:rPr lang="en-GB" dirty="0" err="1"/>
              <a:t>partneriaeth</a:t>
            </a:r>
            <a:r>
              <a:rPr lang="en-GB" dirty="0"/>
              <a:t> – bydd angen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bartner</a:t>
            </a:r>
            <a:r>
              <a:rPr lang="en-GB" dirty="0"/>
              <a:t> </a:t>
            </a:r>
            <a:r>
              <a:rPr lang="en-GB" dirty="0" err="1"/>
              <a:t>arweiniol</a:t>
            </a:r>
            <a:r>
              <a:rPr lang="en-GB" dirty="0"/>
              <a:t> ymgeisio, ac </a:t>
            </a:r>
            <a:r>
              <a:rPr lang="en-GB" dirty="0" err="1"/>
              <a:t>os</a:t>
            </a:r>
            <a:r>
              <a:rPr lang="en-GB" dirty="0"/>
              <a:t> yw’n llwyddiannus, </a:t>
            </a:r>
            <a:r>
              <a:rPr lang="en-GB" dirty="0" err="1"/>
              <a:t>ddal</a:t>
            </a:r>
            <a:r>
              <a:rPr lang="en-GB" dirty="0"/>
              <a:t> y </a:t>
            </a:r>
            <a:r>
              <a:rPr lang="en-GB" dirty="0" err="1"/>
              <a:t>dyfarniad</a:t>
            </a:r>
            <a:r>
              <a:rPr lang="en-GB" dirty="0"/>
              <a:t> grant a </a:t>
            </a:r>
            <a:r>
              <a:rPr lang="en-GB" dirty="0" err="1"/>
              <a:t>rheoli’r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monitro</a:t>
            </a:r>
            <a:r>
              <a:rPr lang="en-GB" dirty="0"/>
              <a:t> ac </a:t>
            </a:r>
            <a:r>
              <a:rPr lang="en-GB" dirty="0" err="1"/>
              <a:t>adrodd</a:t>
            </a:r>
            <a:r>
              <a:rPr lang="en-GB" dirty="0"/>
              <a:t> yn </a:t>
            </a:r>
            <a:r>
              <a:rPr lang="en-GB" dirty="0" err="1"/>
              <a:t>ôl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F15F0-DA92-4C5A-AE13-229B46E2F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180" y="5626340"/>
            <a:ext cx="1885039" cy="1118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2CD9B2-F20C-46F0-AF27-B3F43D7B3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3" y="113040"/>
            <a:ext cx="2530271" cy="1143346"/>
          </a:xfrm>
          <a:prstGeom prst="rect">
            <a:avLst/>
          </a:prstGeom>
        </p:spPr>
      </p:pic>
      <p:pic>
        <p:nvPicPr>
          <p:cNvPr id="1026" name="Picture 8">
            <a:extLst>
              <a:ext uri="{FF2B5EF4-FFF2-40B4-BE49-F238E27FC236}">
                <a16:creationId xmlns:a16="http://schemas.microsoft.com/office/drawing/2014/main" id="{1EAE7B01-4AC2-4FBB-B9E0-C550E6D16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66" y="2713382"/>
            <a:ext cx="1431235" cy="143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444A94C-8F5E-FF5C-AD69-589A1905A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y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5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EA01D-5973-425A-A1A3-12FCE6EB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y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cy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cy-GB" altLang="en-US" dirty="0"/>
              <a:t>Y print mân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119AB-44E9-4E5C-94C2-E55E0DDDB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err="1"/>
              <a:t>Rhaid</a:t>
            </a:r>
            <a:r>
              <a:rPr lang="en-GB" sz="2400" b="1" dirty="0"/>
              <a:t> </a:t>
            </a:r>
            <a:r>
              <a:rPr lang="en-GB" sz="2400" b="1" dirty="0" err="1"/>
              <a:t>i</a:t>
            </a:r>
            <a:r>
              <a:rPr lang="en-GB" sz="2400" b="1" dirty="0"/>
              <a:t> </a:t>
            </a:r>
            <a:r>
              <a:rPr lang="en-GB" sz="2400" b="1" dirty="0" err="1"/>
              <a:t>weithgarwch</a:t>
            </a:r>
            <a:r>
              <a:rPr lang="en-GB" sz="2400" b="1" dirty="0"/>
              <a:t> y </a:t>
            </a:r>
            <a:r>
              <a:rPr lang="en-GB" sz="2400" b="1" dirty="0" err="1"/>
              <a:t>prosiect</a:t>
            </a:r>
            <a:r>
              <a:rPr lang="en-GB" sz="2400" b="1" dirty="0"/>
              <a:t> </a:t>
            </a:r>
            <a:r>
              <a:rPr lang="en-GB" sz="2400" b="1" dirty="0" err="1"/>
              <a:t>fod</a:t>
            </a:r>
            <a:r>
              <a:rPr lang="en-GB" sz="2400" b="1" dirty="0"/>
              <a:t> yng Nghymru</a:t>
            </a:r>
            <a:r>
              <a:rPr lang="en-GB" b="1" dirty="0"/>
              <a:t>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      </a:t>
            </a:r>
            <a:r>
              <a:rPr lang="en-GB" b="1" dirty="0" err="1"/>
              <a:t>Rhaid</a:t>
            </a:r>
            <a:r>
              <a:rPr lang="en-GB" b="1" dirty="0"/>
              <a:t> </a:t>
            </a:r>
            <a:r>
              <a:rPr lang="en-GB" b="1" dirty="0" err="1"/>
              <a:t>i’r</a:t>
            </a:r>
            <a:r>
              <a:rPr lang="en-GB" b="1" dirty="0"/>
              <a:t> </a:t>
            </a:r>
            <a:r>
              <a:rPr lang="en-GB" b="1" dirty="0" err="1"/>
              <a:t>ymgeisydd</a:t>
            </a:r>
            <a:r>
              <a:rPr lang="en-GB" b="1" dirty="0"/>
              <a:t> </a:t>
            </a:r>
            <a:r>
              <a:rPr lang="en-GB" b="1" dirty="0" err="1"/>
              <a:t>gyd-fynd</a:t>
            </a:r>
            <a:r>
              <a:rPr lang="en-GB" b="1" dirty="0"/>
              <a:t> â’r </a:t>
            </a:r>
            <a:r>
              <a:rPr lang="en-GB" b="1" dirty="0" err="1"/>
              <a:t>canlynol</a:t>
            </a:r>
            <a:r>
              <a:rPr lang="en-GB" dirty="0"/>
              <a:t>: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bod yn </a:t>
            </a:r>
            <a:r>
              <a:rPr lang="en-GB" dirty="0" err="1"/>
              <a:t>grŵp</a:t>
            </a:r>
            <a:r>
              <a:rPr lang="en-GB" dirty="0"/>
              <a:t> neu’n </a:t>
            </a:r>
            <a:r>
              <a:rPr lang="en-GB" dirty="0" err="1"/>
              <a:t>fudiad</a:t>
            </a:r>
            <a:r>
              <a:rPr lang="en-GB" dirty="0"/>
              <a:t> gyda </a:t>
            </a:r>
            <a:r>
              <a:rPr lang="en-GB" dirty="0" err="1"/>
              <a:t>chyfansoddiad</a:t>
            </a:r>
            <a:r>
              <a:rPr lang="en-GB" dirty="0"/>
              <a:t> a all ddarparu </a:t>
            </a:r>
            <a:r>
              <a:rPr lang="en-GB" dirty="0" err="1"/>
              <a:t>copïau</a:t>
            </a:r>
            <a:r>
              <a:rPr lang="en-GB" dirty="0"/>
              <a:t> o </a:t>
            </a:r>
            <a:r>
              <a:rPr lang="en-GB" dirty="0" err="1"/>
              <a:t>ddogfennau</a:t>
            </a:r>
            <a:r>
              <a:rPr lang="en-GB" dirty="0"/>
              <a:t> </a:t>
            </a:r>
            <a:r>
              <a:rPr lang="en-GB" dirty="0" err="1"/>
              <a:t>llywodraethu</a:t>
            </a:r>
            <a:endParaRPr lang="en-GB" dirty="0"/>
          </a:p>
          <a:p>
            <a:r>
              <a:rPr lang="en-GB" dirty="0" err="1"/>
              <a:t>meddu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caniatâd</a:t>
            </a:r>
            <a:r>
              <a:rPr lang="en-GB" dirty="0"/>
              <a:t> </a:t>
            </a:r>
            <a:r>
              <a:rPr lang="en-GB" dirty="0" err="1"/>
              <a:t>tir</a:t>
            </a:r>
            <a:r>
              <a:rPr lang="en-GB" dirty="0"/>
              <a:t> </a:t>
            </a:r>
            <a:r>
              <a:rPr lang="en-GB" dirty="0" err="1"/>
              <a:t>perthnasol</a:t>
            </a:r>
            <a:r>
              <a:rPr lang="en-GB" dirty="0"/>
              <a:t>, pan </a:t>
            </a:r>
            <a:r>
              <a:rPr lang="en-GB" dirty="0" err="1"/>
              <a:t>fo</a:t>
            </a:r>
            <a:r>
              <a:rPr lang="en-GB" dirty="0"/>
              <a:t> </a:t>
            </a:r>
            <a:r>
              <a:rPr lang="en-GB" dirty="0" err="1"/>
              <a:t>angen</a:t>
            </a:r>
            <a:endParaRPr lang="en-GB" dirty="0"/>
          </a:p>
          <a:p>
            <a:r>
              <a:rPr lang="en-GB" dirty="0" err="1"/>
              <a:t>meddu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gyfrif</a:t>
            </a:r>
            <a:r>
              <a:rPr lang="en-GB" dirty="0"/>
              <a:t> banc </a:t>
            </a:r>
            <a:r>
              <a:rPr lang="en-GB" dirty="0" err="1"/>
              <a:t>mudiad</a:t>
            </a:r>
            <a:r>
              <a:rPr lang="en-GB" dirty="0"/>
              <a:t>/</a:t>
            </a:r>
            <a:r>
              <a:rPr lang="en-GB" dirty="0" err="1"/>
              <a:t>grŵp</a:t>
            </a:r>
            <a:r>
              <a:rPr lang="en-GB" dirty="0"/>
              <a:t> cymunedol (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thelir</a:t>
            </a:r>
            <a:r>
              <a:rPr lang="en-GB" dirty="0"/>
              <a:t> grantiau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gyfrif</a:t>
            </a:r>
            <a:r>
              <a:rPr lang="en-GB" dirty="0"/>
              <a:t> banc unigolion</a:t>
            </a:r>
            <a:r>
              <a:rPr lang="en-GB" b="1" dirty="0"/>
              <a:t>)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B3AD4-E262-4CEF-960A-E956E55E0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180" y="5626340"/>
            <a:ext cx="1885039" cy="1118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22C033-C721-4763-88B5-BFAA18165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63" y="113040"/>
            <a:ext cx="2530271" cy="1143346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1904E1FD-6B54-4127-5548-4E1DD9A8D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y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86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ACBC0C3B9AA14B80EA48993043EC82" ma:contentTypeVersion="11" ma:contentTypeDescription="Create a new document." ma:contentTypeScope="" ma:versionID="3ecc53a273e488ca616732cb2a5b5b0c">
  <xsd:schema xmlns:xsd="http://www.w3.org/2001/XMLSchema" xmlns:xs="http://www.w3.org/2001/XMLSchema" xmlns:p="http://schemas.microsoft.com/office/2006/metadata/properties" xmlns:ns2="f1c89e62-59dd-4e0b-90fa-4905afa16724" targetNamespace="http://schemas.microsoft.com/office/2006/metadata/properties" ma:root="true" ma:fieldsID="398ab081dbc46e535270250ec952fade" ns2:_="">
    <xsd:import namespace="f1c89e62-59dd-4e0b-90fa-4905afa167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89e62-59dd-4e0b-90fa-4905afa167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5DC477-6794-46B7-80D4-3C1CA547E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c89e62-59dd-4e0b-90fa-4905afa167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9117F6-FF76-4756-B774-34F01DE9ED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F385AC-A379-4C46-AE98-C1F17CDA7BE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1793</TotalTime>
  <Words>761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inherit</vt:lpstr>
      <vt:lpstr>Varela Round</vt:lpstr>
      <vt:lpstr>Wingdings 2</vt:lpstr>
      <vt:lpstr>Quotable</vt:lpstr>
      <vt:lpstr>Cronfa Gymunedol Comic Relief yng Nghymru</vt:lpstr>
      <vt:lpstr>Trosolwg</vt:lpstr>
      <vt:lpstr>Themau strategol</vt:lpstr>
      <vt:lpstr>Grantiau twf sefydliadol</vt:lpstr>
      <vt:lpstr>Grantiau twf sefydliadol</vt:lpstr>
      <vt:lpstr>Grantiau Bach </vt:lpstr>
      <vt:lpstr>  Dosbarthu Grant</vt:lpstr>
      <vt:lpstr>  Pwy all wneud cais?</vt:lpstr>
      <vt:lpstr>  Y print mân</vt:lpstr>
      <vt:lpstr>  Gwaharddiadau o’r Cynllun</vt:lpstr>
      <vt:lpstr> Ni fydd y Cynllun yn ariannu:</vt:lpstr>
      <vt:lpstr>Cefnogaeth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Sabina Dunkling</dc:creator>
  <cp:lastModifiedBy>Esyllt Adair</cp:lastModifiedBy>
  <cp:revision>62</cp:revision>
  <dcterms:created xsi:type="dcterms:W3CDTF">2019-08-05T10:46:21Z</dcterms:created>
  <dcterms:modified xsi:type="dcterms:W3CDTF">2022-05-05T14:51:35Z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0x010100E4ACBC0C3B9AA14B80EA48993043EC82</vt:lpwstr>
  </property>
</Properties>
</file>